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vml" ContentType="application/vnd.openxmlformats-officedocument.vmlDrawing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327" r:id="rId3"/>
    <p:sldId id="299" r:id="rId4"/>
    <p:sldId id="305" r:id="rId5"/>
    <p:sldId id="302" r:id="rId6"/>
    <p:sldId id="337" r:id="rId7"/>
    <p:sldId id="303" r:id="rId8"/>
    <p:sldId id="328" r:id="rId9"/>
    <p:sldId id="329" r:id="rId10"/>
    <p:sldId id="330" r:id="rId11"/>
    <p:sldId id="307" r:id="rId12"/>
    <p:sldId id="308" r:id="rId13"/>
    <p:sldId id="309" r:id="rId14"/>
    <p:sldId id="306" r:id="rId15"/>
    <p:sldId id="310" r:id="rId16"/>
    <p:sldId id="311" r:id="rId17"/>
    <p:sldId id="312" r:id="rId18"/>
    <p:sldId id="314" r:id="rId19"/>
    <p:sldId id="316" r:id="rId20"/>
    <p:sldId id="334" r:id="rId21"/>
    <p:sldId id="335" r:id="rId22"/>
    <p:sldId id="333" r:id="rId23"/>
    <p:sldId id="317" r:id="rId24"/>
    <p:sldId id="319" r:id="rId25"/>
    <p:sldId id="318" r:id="rId26"/>
    <p:sldId id="322" r:id="rId27"/>
    <p:sldId id="320" r:id="rId28"/>
    <p:sldId id="324" r:id="rId29"/>
    <p:sldId id="315" r:id="rId30"/>
    <p:sldId id="325" r:id="rId31"/>
    <p:sldId id="326" r:id="rId32"/>
    <p:sldId id="331" r:id="rId33"/>
    <p:sldId id="33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2" autoAdjust="0"/>
    <p:restoredTop sz="94660"/>
  </p:normalViewPr>
  <p:slideViewPr>
    <p:cSldViewPr>
      <p:cViewPr>
        <p:scale>
          <a:sx n="90" d="100"/>
          <a:sy n="90" d="100"/>
        </p:scale>
        <p:origin x="-588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1225F-5B14-436B-A57D-A318CFF869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DF401-8505-46E0-B954-3AB1F1E04E27}">
      <dgm:prSet/>
      <dgm:spPr/>
      <dgm:t>
        <a:bodyPr/>
        <a:lstStyle/>
        <a:p>
          <a:r>
            <a:rPr lang="ru-RU" dirty="0" smtClean="0"/>
            <a:t>Решатель</a:t>
          </a:r>
          <a:endParaRPr lang="ru-RU" dirty="0"/>
        </a:p>
      </dgm:t>
    </dgm:pt>
    <dgm:pt modelId="{10C4D5E9-BAF9-44DC-A73C-6C585603343E}" type="parTrans" cxnId="{6C4D5020-280E-4C68-8068-8FFF1BA5754A}">
      <dgm:prSet/>
      <dgm:spPr/>
      <dgm:t>
        <a:bodyPr/>
        <a:lstStyle/>
        <a:p>
          <a:endParaRPr lang="ru-RU"/>
        </a:p>
      </dgm:t>
    </dgm:pt>
    <dgm:pt modelId="{DA568AE0-3B49-4E26-ABB7-1CC18C985EF1}" type="sibTrans" cxnId="{6C4D5020-280E-4C68-8068-8FFF1BA5754A}">
      <dgm:prSet/>
      <dgm:spPr/>
      <dgm:t>
        <a:bodyPr/>
        <a:lstStyle/>
        <a:p>
          <a:endParaRPr lang="ru-RU"/>
        </a:p>
      </dgm:t>
    </dgm:pt>
    <dgm:pt modelId="{BED70BE0-3193-417C-84ED-A8DED59D80C0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01E4B86C-F089-4027-8C2B-8D04CC56A39C}" type="parTrans" cxnId="{B0D9A55D-617A-4FE1-BB41-846F161CB04A}">
      <dgm:prSet/>
      <dgm:spPr/>
      <dgm:t>
        <a:bodyPr/>
        <a:lstStyle/>
        <a:p>
          <a:endParaRPr lang="ru-RU"/>
        </a:p>
      </dgm:t>
    </dgm:pt>
    <dgm:pt modelId="{C8EB3CDE-25A8-43AC-B2B8-AD42ECEAD8D7}" type="sibTrans" cxnId="{B0D9A55D-617A-4FE1-BB41-846F161CB04A}">
      <dgm:prSet/>
      <dgm:spPr/>
      <dgm:t>
        <a:bodyPr/>
        <a:lstStyle/>
        <a:p>
          <a:endParaRPr lang="ru-RU"/>
        </a:p>
      </dgm:t>
    </dgm:pt>
    <dgm:pt modelId="{B7DF871B-BBF8-4F92-80D2-F213B37E244D}">
      <dgm:prSet/>
      <dgm:spPr/>
      <dgm:t>
        <a:bodyPr/>
        <a:lstStyle/>
        <a:p>
          <a:r>
            <a:rPr lang="ru-RU" dirty="0" smtClean="0"/>
            <a:t>Классические алгоритмы</a:t>
          </a:r>
          <a:endParaRPr lang="ru-RU" dirty="0"/>
        </a:p>
      </dgm:t>
    </dgm:pt>
    <dgm:pt modelId="{D40908FB-16BF-4CE9-B990-E2F2C57236DF}" type="parTrans" cxnId="{536ACE48-FFD2-4C0C-A345-CC5E91C2D3F5}">
      <dgm:prSet/>
      <dgm:spPr/>
      <dgm:t>
        <a:bodyPr/>
        <a:lstStyle/>
        <a:p>
          <a:endParaRPr lang="ru-RU"/>
        </a:p>
      </dgm:t>
    </dgm:pt>
    <dgm:pt modelId="{5FC4724A-7C52-4431-B340-E2AC32F482F9}" type="sibTrans" cxnId="{536ACE48-FFD2-4C0C-A345-CC5E91C2D3F5}">
      <dgm:prSet/>
      <dgm:spPr/>
      <dgm:t>
        <a:bodyPr/>
        <a:lstStyle/>
        <a:p>
          <a:endParaRPr lang="ru-RU"/>
        </a:p>
      </dgm:t>
    </dgm:pt>
    <dgm:pt modelId="{FBB98ADF-DB51-44B3-9EEF-D4A781DF8EA6}">
      <dgm:prSet/>
      <dgm:spPr/>
      <dgm:t>
        <a:bodyPr/>
        <a:lstStyle/>
        <a:p>
          <a:r>
            <a:rPr lang="ru-RU" dirty="0" smtClean="0"/>
            <a:t>Интервальные методы  распространения ограничений</a:t>
          </a:r>
          <a:endParaRPr lang="ru-RU" dirty="0"/>
        </a:p>
      </dgm:t>
    </dgm:pt>
    <dgm:pt modelId="{86BB71F4-E98D-4098-9260-E3899642CBCD}" type="parTrans" cxnId="{193357BD-870C-47BF-AF9E-EFC45006E124}">
      <dgm:prSet/>
      <dgm:spPr/>
      <dgm:t>
        <a:bodyPr/>
        <a:lstStyle/>
        <a:p>
          <a:endParaRPr lang="ru-RU"/>
        </a:p>
      </dgm:t>
    </dgm:pt>
    <dgm:pt modelId="{5A88FEEF-D9FB-4B06-9D1A-19FD384D0523}" type="sibTrans" cxnId="{193357BD-870C-47BF-AF9E-EFC45006E124}">
      <dgm:prSet/>
      <dgm:spPr/>
      <dgm:t>
        <a:bodyPr/>
        <a:lstStyle/>
        <a:p>
          <a:endParaRPr lang="ru-RU"/>
        </a:p>
      </dgm:t>
    </dgm:pt>
    <dgm:pt modelId="{13879CDE-1C59-43DA-BF03-C81D78EED4DB}" type="pres">
      <dgm:prSet presAssocID="{8621225F-5B14-436B-A57D-A318CFF869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F3BB98-F1B8-4940-8677-BA0A4962C670}" type="pres">
      <dgm:prSet presAssocID="{DD7DF401-8505-46E0-B954-3AB1F1E04E27}" presName="hierRoot1" presStyleCnt="0"/>
      <dgm:spPr/>
    </dgm:pt>
    <dgm:pt modelId="{5715A598-4623-4FB2-B943-1B39AB21A0C0}" type="pres">
      <dgm:prSet presAssocID="{DD7DF401-8505-46E0-B954-3AB1F1E04E27}" presName="composite" presStyleCnt="0"/>
      <dgm:spPr/>
    </dgm:pt>
    <dgm:pt modelId="{10AD337D-1426-404B-AB1A-8B84CB5C9666}" type="pres">
      <dgm:prSet presAssocID="{DD7DF401-8505-46E0-B954-3AB1F1E04E27}" presName="background" presStyleLbl="node0" presStyleIdx="0" presStyleCnt="1"/>
      <dgm:spPr/>
    </dgm:pt>
    <dgm:pt modelId="{A85AC825-FD5C-4394-9878-120CC3D6A579}" type="pres">
      <dgm:prSet presAssocID="{DD7DF401-8505-46E0-B954-3AB1F1E04E2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73FCD-E215-46A2-BB74-F5705360C1B9}" type="pres">
      <dgm:prSet presAssocID="{DD7DF401-8505-46E0-B954-3AB1F1E04E27}" presName="hierChild2" presStyleCnt="0"/>
      <dgm:spPr/>
    </dgm:pt>
    <dgm:pt modelId="{E86ABAA7-8858-4232-B1FA-06588B2729F8}" type="pres">
      <dgm:prSet presAssocID="{01E4B86C-F089-4027-8C2B-8D04CC56A39C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67E00DB-E543-49B3-9299-60837069BC25}" type="pres">
      <dgm:prSet presAssocID="{BED70BE0-3193-417C-84ED-A8DED59D80C0}" presName="hierRoot2" presStyleCnt="0"/>
      <dgm:spPr/>
    </dgm:pt>
    <dgm:pt modelId="{141D4A5B-A1A8-4722-AB32-1910ED9207DF}" type="pres">
      <dgm:prSet presAssocID="{BED70BE0-3193-417C-84ED-A8DED59D80C0}" presName="composite2" presStyleCnt="0"/>
      <dgm:spPr/>
    </dgm:pt>
    <dgm:pt modelId="{42AA3AB4-FE71-40ED-82F1-AA587DA9C4A0}" type="pres">
      <dgm:prSet presAssocID="{BED70BE0-3193-417C-84ED-A8DED59D80C0}" presName="background2" presStyleLbl="node2" presStyleIdx="0" presStyleCnt="3"/>
      <dgm:spPr/>
    </dgm:pt>
    <dgm:pt modelId="{2A3A3357-115A-4D94-A6BC-ACA0230D005F}" type="pres">
      <dgm:prSet presAssocID="{BED70BE0-3193-417C-84ED-A8DED59D80C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D33198-5B32-4643-9551-26020471E822}" type="pres">
      <dgm:prSet presAssocID="{BED70BE0-3193-417C-84ED-A8DED59D80C0}" presName="hierChild3" presStyleCnt="0"/>
      <dgm:spPr/>
    </dgm:pt>
    <dgm:pt modelId="{82DB440F-AE3B-45AE-B807-11426EA77FB5}" type="pres">
      <dgm:prSet presAssocID="{D40908FB-16BF-4CE9-B990-E2F2C57236D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C937978-135D-4E27-8C67-FB2500D156BF}" type="pres">
      <dgm:prSet presAssocID="{B7DF871B-BBF8-4F92-80D2-F213B37E244D}" presName="hierRoot2" presStyleCnt="0"/>
      <dgm:spPr/>
    </dgm:pt>
    <dgm:pt modelId="{7CDF574E-6A61-4B3A-8D38-A69B4C2F8267}" type="pres">
      <dgm:prSet presAssocID="{B7DF871B-BBF8-4F92-80D2-F213B37E244D}" presName="composite2" presStyleCnt="0"/>
      <dgm:spPr/>
    </dgm:pt>
    <dgm:pt modelId="{7DFFF094-0E46-416E-9F61-E7F93A662CCB}" type="pres">
      <dgm:prSet presAssocID="{B7DF871B-BBF8-4F92-80D2-F213B37E244D}" presName="background2" presStyleLbl="node2" presStyleIdx="1" presStyleCnt="3"/>
      <dgm:spPr/>
    </dgm:pt>
    <dgm:pt modelId="{34D08772-C443-4DDD-AABD-4DB6D94186E5}" type="pres">
      <dgm:prSet presAssocID="{B7DF871B-BBF8-4F92-80D2-F213B37E244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89377E-DB15-436B-AD28-376A9F4C9B8A}" type="pres">
      <dgm:prSet presAssocID="{B7DF871B-BBF8-4F92-80D2-F213B37E244D}" presName="hierChild3" presStyleCnt="0"/>
      <dgm:spPr/>
    </dgm:pt>
    <dgm:pt modelId="{9F9470EE-61F6-43C1-B338-17CABA926315}" type="pres">
      <dgm:prSet presAssocID="{86BB71F4-E98D-4098-9260-E3899642CBCD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0A0CEF4-0835-4585-88AB-59820D6971AD}" type="pres">
      <dgm:prSet presAssocID="{FBB98ADF-DB51-44B3-9EEF-D4A781DF8EA6}" presName="hierRoot2" presStyleCnt="0"/>
      <dgm:spPr/>
    </dgm:pt>
    <dgm:pt modelId="{A96125E3-67D8-4640-B88B-478531007EB5}" type="pres">
      <dgm:prSet presAssocID="{FBB98ADF-DB51-44B3-9EEF-D4A781DF8EA6}" presName="composite2" presStyleCnt="0"/>
      <dgm:spPr/>
    </dgm:pt>
    <dgm:pt modelId="{6D614240-831B-4E5A-BF15-201BDCB07CB9}" type="pres">
      <dgm:prSet presAssocID="{FBB98ADF-DB51-44B3-9EEF-D4A781DF8EA6}" presName="background2" presStyleLbl="node2" presStyleIdx="2" presStyleCnt="3"/>
      <dgm:spPr/>
    </dgm:pt>
    <dgm:pt modelId="{1FCF4E22-8B8B-4FB6-B377-0B64F21B617F}" type="pres">
      <dgm:prSet presAssocID="{FBB98ADF-DB51-44B3-9EEF-D4A781DF8EA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F87B1B-05A8-43C9-AC6C-3A588B3052FC}" type="pres">
      <dgm:prSet presAssocID="{FBB98ADF-DB51-44B3-9EEF-D4A781DF8EA6}" presName="hierChild3" presStyleCnt="0"/>
      <dgm:spPr/>
    </dgm:pt>
  </dgm:ptLst>
  <dgm:cxnLst>
    <dgm:cxn modelId="{B323B07B-CF43-4966-9A3D-D4F6F97CFBF5}" type="presOf" srcId="{DD7DF401-8505-46E0-B954-3AB1F1E04E27}" destId="{A85AC825-FD5C-4394-9878-120CC3D6A579}" srcOrd="0" destOrd="0" presId="urn:microsoft.com/office/officeart/2005/8/layout/hierarchy1"/>
    <dgm:cxn modelId="{6C4D5020-280E-4C68-8068-8FFF1BA5754A}" srcId="{8621225F-5B14-436B-A57D-A318CFF8691A}" destId="{DD7DF401-8505-46E0-B954-3AB1F1E04E27}" srcOrd="0" destOrd="0" parTransId="{10C4D5E9-BAF9-44DC-A73C-6C585603343E}" sibTransId="{DA568AE0-3B49-4E26-ABB7-1CC18C985EF1}"/>
    <dgm:cxn modelId="{B0D9A55D-617A-4FE1-BB41-846F161CB04A}" srcId="{DD7DF401-8505-46E0-B954-3AB1F1E04E27}" destId="{BED70BE0-3193-417C-84ED-A8DED59D80C0}" srcOrd="0" destOrd="0" parTransId="{01E4B86C-F089-4027-8C2B-8D04CC56A39C}" sibTransId="{C8EB3CDE-25A8-43AC-B2B8-AD42ECEAD8D7}"/>
    <dgm:cxn modelId="{E6979A4C-9FF4-477E-A7F3-57F5B729FEF7}" type="presOf" srcId="{D40908FB-16BF-4CE9-B990-E2F2C57236DF}" destId="{82DB440F-AE3B-45AE-B807-11426EA77FB5}" srcOrd="0" destOrd="0" presId="urn:microsoft.com/office/officeart/2005/8/layout/hierarchy1"/>
    <dgm:cxn modelId="{7E3B241C-1DD5-43C4-9B2E-2C7A092D016E}" type="presOf" srcId="{FBB98ADF-DB51-44B3-9EEF-D4A781DF8EA6}" destId="{1FCF4E22-8B8B-4FB6-B377-0B64F21B617F}" srcOrd="0" destOrd="0" presId="urn:microsoft.com/office/officeart/2005/8/layout/hierarchy1"/>
    <dgm:cxn modelId="{7DEC89EF-ECD9-460F-99A0-FC9D597E4231}" type="presOf" srcId="{8621225F-5B14-436B-A57D-A318CFF8691A}" destId="{13879CDE-1C59-43DA-BF03-C81D78EED4DB}" srcOrd="0" destOrd="0" presId="urn:microsoft.com/office/officeart/2005/8/layout/hierarchy1"/>
    <dgm:cxn modelId="{7A9624B6-B830-41CE-B41A-B30476CC8772}" type="presOf" srcId="{BED70BE0-3193-417C-84ED-A8DED59D80C0}" destId="{2A3A3357-115A-4D94-A6BC-ACA0230D005F}" srcOrd="0" destOrd="0" presId="urn:microsoft.com/office/officeart/2005/8/layout/hierarchy1"/>
    <dgm:cxn modelId="{AE37E9CA-7C00-4CF6-AA22-88F5D9FA394B}" type="presOf" srcId="{B7DF871B-BBF8-4F92-80D2-F213B37E244D}" destId="{34D08772-C443-4DDD-AABD-4DB6D94186E5}" srcOrd="0" destOrd="0" presId="urn:microsoft.com/office/officeart/2005/8/layout/hierarchy1"/>
    <dgm:cxn modelId="{52E9C871-914C-4F94-8F29-66B8EF72246F}" type="presOf" srcId="{86BB71F4-E98D-4098-9260-E3899642CBCD}" destId="{9F9470EE-61F6-43C1-B338-17CABA926315}" srcOrd="0" destOrd="0" presId="urn:microsoft.com/office/officeart/2005/8/layout/hierarchy1"/>
    <dgm:cxn modelId="{536ACE48-FFD2-4C0C-A345-CC5E91C2D3F5}" srcId="{DD7DF401-8505-46E0-B954-3AB1F1E04E27}" destId="{B7DF871B-BBF8-4F92-80D2-F213B37E244D}" srcOrd="1" destOrd="0" parTransId="{D40908FB-16BF-4CE9-B990-E2F2C57236DF}" sibTransId="{5FC4724A-7C52-4431-B340-E2AC32F482F9}"/>
    <dgm:cxn modelId="{1D95129D-145B-4B6A-A311-73C8787BD8E1}" type="presOf" srcId="{01E4B86C-F089-4027-8C2B-8D04CC56A39C}" destId="{E86ABAA7-8858-4232-B1FA-06588B2729F8}" srcOrd="0" destOrd="0" presId="urn:microsoft.com/office/officeart/2005/8/layout/hierarchy1"/>
    <dgm:cxn modelId="{193357BD-870C-47BF-AF9E-EFC45006E124}" srcId="{DD7DF401-8505-46E0-B954-3AB1F1E04E27}" destId="{FBB98ADF-DB51-44B3-9EEF-D4A781DF8EA6}" srcOrd="2" destOrd="0" parTransId="{86BB71F4-E98D-4098-9260-E3899642CBCD}" sibTransId="{5A88FEEF-D9FB-4B06-9D1A-19FD384D0523}"/>
    <dgm:cxn modelId="{EBE1AFC5-E320-48D6-8FEA-60AC03AEF734}" type="presParOf" srcId="{13879CDE-1C59-43DA-BF03-C81D78EED4DB}" destId="{CFF3BB98-F1B8-4940-8677-BA0A4962C670}" srcOrd="0" destOrd="0" presId="urn:microsoft.com/office/officeart/2005/8/layout/hierarchy1"/>
    <dgm:cxn modelId="{1455D640-C640-4C81-ADDE-89FE3A71E10E}" type="presParOf" srcId="{CFF3BB98-F1B8-4940-8677-BA0A4962C670}" destId="{5715A598-4623-4FB2-B943-1B39AB21A0C0}" srcOrd="0" destOrd="0" presId="urn:microsoft.com/office/officeart/2005/8/layout/hierarchy1"/>
    <dgm:cxn modelId="{7A2BC045-1003-447E-B9FF-1C3E8EE48BFC}" type="presParOf" srcId="{5715A598-4623-4FB2-B943-1B39AB21A0C0}" destId="{10AD337D-1426-404B-AB1A-8B84CB5C9666}" srcOrd="0" destOrd="0" presId="urn:microsoft.com/office/officeart/2005/8/layout/hierarchy1"/>
    <dgm:cxn modelId="{8ACD02C8-CCC1-4AB8-9C2C-0DD48C5B48A0}" type="presParOf" srcId="{5715A598-4623-4FB2-B943-1B39AB21A0C0}" destId="{A85AC825-FD5C-4394-9878-120CC3D6A579}" srcOrd="1" destOrd="0" presId="urn:microsoft.com/office/officeart/2005/8/layout/hierarchy1"/>
    <dgm:cxn modelId="{E167003E-E184-4FC6-991D-3F8E37B209F0}" type="presParOf" srcId="{CFF3BB98-F1B8-4940-8677-BA0A4962C670}" destId="{E4D73FCD-E215-46A2-BB74-F5705360C1B9}" srcOrd="1" destOrd="0" presId="urn:microsoft.com/office/officeart/2005/8/layout/hierarchy1"/>
    <dgm:cxn modelId="{714425E4-1FEC-447E-94D7-C67884466C58}" type="presParOf" srcId="{E4D73FCD-E215-46A2-BB74-F5705360C1B9}" destId="{E86ABAA7-8858-4232-B1FA-06588B2729F8}" srcOrd="0" destOrd="0" presId="urn:microsoft.com/office/officeart/2005/8/layout/hierarchy1"/>
    <dgm:cxn modelId="{210C8C55-376E-4A4D-9570-25B096B65D68}" type="presParOf" srcId="{E4D73FCD-E215-46A2-BB74-F5705360C1B9}" destId="{067E00DB-E543-49B3-9299-60837069BC25}" srcOrd="1" destOrd="0" presId="urn:microsoft.com/office/officeart/2005/8/layout/hierarchy1"/>
    <dgm:cxn modelId="{23C7FBED-4D9C-4E59-9F6A-BBB2ABFBD7A5}" type="presParOf" srcId="{067E00DB-E543-49B3-9299-60837069BC25}" destId="{141D4A5B-A1A8-4722-AB32-1910ED9207DF}" srcOrd="0" destOrd="0" presId="urn:microsoft.com/office/officeart/2005/8/layout/hierarchy1"/>
    <dgm:cxn modelId="{0B927D84-7EDF-4FDB-84D5-6BC8F0A31DA2}" type="presParOf" srcId="{141D4A5B-A1A8-4722-AB32-1910ED9207DF}" destId="{42AA3AB4-FE71-40ED-82F1-AA587DA9C4A0}" srcOrd="0" destOrd="0" presId="urn:microsoft.com/office/officeart/2005/8/layout/hierarchy1"/>
    <dgm:cxn modelId="{6745A45C-1D2E-45FF-9A61-12BEE201259E}" type="presParOf" srcId="{141D4A5B-A1A8-4722-AB32-1910ED9207DF}" destId="{2A3A3357-115A-4D94-A6BC-ACA0230D005F}" srcOrd="1" destOrd="0" presId="urn:microsoft.com/office/officeart/2005/8/layout/hierarchy1"/>
    <dgm:cxn modelId="{CF21E9E9-0743-40DF-A0B5-C8E6ECCF0E12}" type="presParOf" srcId="{067E00DB-E543-49B3-9299-60837069BC25}" destId="{7FD33198-5B32-4643-9551-26020471E822}" srcOrd="1" destOrd="0" presId="urn:microsoft.com/office/officeart/2005/8/layout/hierarchy1"/>
    <dgm:cxn modelId="{0CD0C7FE-6994-4DF4-B854-B68AE9603485}" type="presParOf" srcId="{E4D73FCD-E215-46A2-BB74-F5705360C1B9}" destId="{82DB440F-AE3B-45AE-B807-11426EA77FB5}" srcOrd="2" destOrd="0" presId="urn:microsoft.com/office/officeart/2005/8/layout/hierarchy1"/>
    <dgm:cxn modelId="{C66968E4-1A21-4870-B460-3F490BE4BBD8}" type="presParOf" srcId="{E4D73FCD-E215-46A2-BB74-F5705360C1B9}" destId="{8C937978-135D-4E27-8C67-FB2500D156BF}" srcOrd="3" destOrd="0" presId="urn:microsoft.com/office/officeart/2005/8/layout/hierarchy1"/>
    <dgm:cxn modelId="{F8628DB4-8273-4890-9A84-FE97F2964368}" type="presParOf" srcId="{8C937978-135D-4E27-8C67-FB2500D156BF}" destId="{7CDF574E-6A61-4B3A-8D38-A69B4C2F8267}" srcOrd="0" destOrd="0" presId="urn:microsoft.com/office/officeart/2005/8/layout/hierarchy1"/>
    <dgm:cxn modelId="{67CD1568-A517-4C8E-BE38-A1B00FA4FB5C}" type="presParOf" srcId="{7CDF574E-6A61-4B3A-8D38-A69B4C2F8267}" destId="{7DFFF094-0E46-416E-9F61-E7F93A662CCB}" srcOrd="0" destOrd="0" presId="urn:microsoft.com/office/officeart/2005/8/layout/hierarchy1"/>
    <dgm:cxn modelId="{98C5536E-DA70-4B0E-AD18-0BC88B3C82F3}" type="presParOf" srcId="{7CDF574E-6A61-4B3A-8D38-A69B4C2F8267}" destId="{34D08772-C443-4DDD-AABD-4DB6D94186E5}" srcOrd="1" destOrd="0" presId="urn:microsoft.com/office/officeart/2005/8/layout/hierarchy1"/>
    <dgm:cxn modelId="{D768D63C-1092-4C94-9504-3B031A729B7C}" type="presParOf" srcId="{8C937978-135D-4E27-8C67-FB2500D156BF}" destId="{7989377E-DB15-436B-AD28-376A9F4C9B8A}" srcOrd="1" destOrd="0" presId="urn:microsoft.com/office/officeart/2005/8/layout/hierarchy1"/>
    <dgm:cxn modelId="{C62CD3FA-2A58-4756-9908-33D741868C62}" type="presParOf" srcId="{E4D73FCD-E215-46A2-BB74-F5705360C1B9}" destId="{9F9470EE-61F6-43C1-B338-17CABA926315}" srcOrd="4" destOrd="0" presId="urn:microsoft.com/office/officeart/2005/8/layout/hierarchy1"/>
    <dgm:cxn modelId="{E1DF0B57-6C2A-4CA9-BE60-1332A84D53F7}" type="presParOf" srcId="{E4D73FCD-E215-46A2-BB74-F5705360C1B9}" destId="{60A0CEF4-0835-4585-88AB-59820D6971AD}" srcOrd="5" destOrd="0" presId="urn:microsoft.com/office/officeart/2005/8/layout/hierarchy1"/>
    <dgm:cxn modelId="{3E392805-ADE4-45F0-93CF-C61972618FBC}" type="presParOf" srcId="{60A0CEF4-0835-4585-88AB-59820D6971AD}" destId="{A96125E3-67D8-4640-B88B-478531007EB5}" srcOrd="0" destOrd="0" presId="urn:microsoft.com/office/officeart/2005/8/layout/hierarchy1"/>
    <dgm:cxn modelId="{478348D2-677B-4E16-ABD2-F75D4EF52211}" type="presParOf" srcId="{A96125E3-67D8-4640-B88B-478531007EB5}" destId="{6D614240-831B-4E5A-BF15-201BDCB07CB9}" srcOrd="0" destOrd="0" presId="urn:microsoft.com/office/officeart/2005/8/layout/hierarchy1"/>
    <dgm:cxn modelId="{68B99D26-A667-49B1-B519-2BD5704A3EDB}" type="presParOf" srcId="{A96125E3-67D8-4640-B88B-478531007EB5}" destId="{1FCF4E22-8B8B-4FB6-B377-0B64F21B617F}" srcOrd="1" destOrd="0" presId="urn:microsoft.com/office/officeart/2005/8/layout/hierarchy1"/>
    <dgm:cxn modelId="{6839C3EF-4FA2-4D60-9CD5-6DAF8AE38FDF}" type="presParOf" srcId="{60A0CEF4-0835-4585-88AB-59820D6971AD}" destId="{6AF87B1B-05A8-43C9-AC6C-3A588B3052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F929A6D1-364D-4E98-B5E8-1B00F3E46DF5}" type="presOf" srcId="{14FA0ABF-DDDF-45E6-AEAB-4411FCB37370}" destId="{9C56B1B2-4884-45F7-8349-B4230C4A7A52}" srcOrd="0" destOrd="0" presId="urn:microsoft.com/office/officeart/2005/8/layout/hierarchy1"/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734819CB-9159-4BD6-B0BC-42C6BE362954}" type="presOf" srcId="{CD4BF973-ECD2-4D62-9036-EFE3C11080D3}" destId="{DBF67B4B-E7A1-41B0-A10E-BD2377D22E57}" srcOrd="0" destOrd="0" presId="urn:microsoft.com/office/officeart/2005/8/layout/hierarchy1"/>
    <dgm:cxn modelId="{D21E61AC-4250-4289-B724-35901603A26C}" type="presOf" srcId="{1B5AC03F-09F7-4042-9CA6-BD06F57D43CA}" destId="{C4C6546D-4C4D-4421-BEB2-DDE541C769D5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A479D2A6-7F1D-412A-BE4C-24F331B26B0B}" type="presOf" srcId="{7639EFFA-12EA-4005-8B88-8E9ADE52FFF0}" destId="{D4D5F76E-341D-4ABD-AA0C-631B2FCB1C81}" srcOrd="0" destOrd="0" presId="urn:microsoft.com/office/officeart/2005/8/layout/hierarchy1"/>
    <dgm:cxn modelId="{5074F1B7-73ED-4C0E-BC17-A51A7BC3E2F0}" type="presOf" srcId="{19027CC5-5A0D-438F-8099-91A71B730B58}" destId="{79D9ADA9-99F1-4D9D-A8D3-1F5DD117F6A0}" srcOrd="0" destOrd="0" presId="urn:microsoft.com/office/officeart/2005/8/layout/hierarchy1"/>
    <dgm:cxn modelId="{F2E01325-D9C8-4BA4-BAE6-FBC0F455DD71}" type="presOf" srcId="{3594EBFF-2319-4D71-8BDB-C57AF0527858}" destId="{2B2E48BD-C388-43F6-8D10-3C41386D9AF0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06E099D0-937C-4B13-9777-99E2C1DC9CCC}" type="presParOf" srcId="{C4C6546D-4C4D-4421-BEB2-DDE541C769D5}" destId="{231F16F8-4368-4EE6-83FF-A29C273F63BE}" srcOrd="0" destOrd="0" presId="urn:microsoft.com/office/officeart/2005/8/layout/hierarchy1"/>
    <dgm:cxn modelId="{C536D481-7F1C-437E-B8E6-CF7C8BE8BBB4}" type="presParOf" srcId="{231F16F8-4368-4EE6-83FF-A29C273F63BE}" destId="{A0B7359B-22A1-4E37-84AF-1137FF8B5038}" srcOrd="0" destOrd="0" presId="urn:microsoft.com/office/officeart/2005/8/layout/hierarchy1"/>
    <dgm:cxn modelId="{2B1CEACF-CC9A-45DB-8921-FFE7BDCEF0EF}" type="presParOf" srcId="{A0B7359B-22A1-4E37-84AF-1137FF8B5038}" destId="{AC8F0FC6-E379-47C4-9811-F6530A33F583}" srcOrd="0" destOrd="0" presId="urn:microsoft.com/office/officeart/2005/8/layout/hierarchy1"/>
    <dgm:cxn modelId="{01DB6B1F-D0C3-4250-A52B-B7147CE80E33}" type="presParOf" srcId="{A0B7359B-22A1-4E37-84AF-1137FF8B5038}" destId="{9C56B1B2-4884-45F7-8349-B4230C4A7A52}" srcOrd="1" destOrd="0" presId="urn:microsoft.com/office/officeart/2005/8/layout/hierarchy1"/>
    <dgm:cxn modelId="{F0993D3B-914B-4DEC-864A-DD744817043E}" type="presParOf" srcId="{231F16F8-4368-4EE6-83FF-A29C273F63BE}" destId="{C32BA8CB-73FF-424D-AE6C-741BD8C9F9FC}" srcOrd="1" destOrd="0" presId="urn:microsoft.com/office/officeart/2005/8/layout/hierarchy1"/>
    <dgm:cxn modelId="{597FE9E1-E0F1-4B7A-B815-D9DB5E709B51}" type="presParOf" srcId="{C32BA8CB-73FF-424D-AE6C-741BD8C9F9FC}" destId="{2B2E48BD-C388-43F6-8D10-3C41386D9AF0}" srcOrd="0" destOrd="0" presId="urn:microsoft.com/office/officeart/2005/8/layout/hierarchy1"/>
    <dgm:cxn modelId="{FBE12E85-2AAE-49FB-9881-49EF93FD3C09}" type="presParOf" srcId="{C32BA8CB-73FF-424D-AE6C-741BD8C9F9FC}" destId="{C6465E5D-3380-426D-9D26-FEFA41AC4DD3}" srcOrd="1" destOrd="0" presId="urn:microsoft.com/office/officeart/2005/8/layout/hierarchy1"/>
    <dgm:cxn modelId="{F90D31EE-0FF8-46CE-9336-9410ED8FB436}" type="presParOf" srcId="{C6465E5D-3380-426D-9D26-FEFA41AC4DD3}" destId="{8181B53A-17AD-4D55-884A-0FFDA23B2B78}" srcOrd="0" destOrd="0" presId="urn:microsoft.com/office/officeart/2005/8/layout/hierarchy1"/>
    <dgm:cxn modelId="{D5DBC027-6BA3-4B97-AB82-7F92675C286D}" type="presParOf" srcId="{8181B53A-17AD-4D55-884A-0FFDA23B2B78}" destId="{CF760BA5-D085-4E8E-AE03-C6159F947D49}" srcOrd="0" destOrd="0" presId="urn:microsoft.com/office/officeart/2005/8/layout/hierarchy1"/>
    <dgm:cxn modelId="{B7F322C4-E276-4543-BF24-70807805010A}" type="presParOf" srcId="{8181B53A-17AD-4D55-884A-0FFDA23B2B78}" destId="{79D9ADA9-99F1-4D9D-A8D3-1F5DD117F6A0}" srcOrd="1" destOrd="0" presId="urn:microsoft.com/office/officeart/2005/8/layout/hierarchy1"/>
    <dgm:cxn modelId="{D3C6FB24-D663-4C31-A848-280864A9A108}" type="presParOf" srcId="{C6465E5D-3380-426D-9D26-FEFA41AC4DD3}" destId="{27A4DF7F-BC3D-4204-9366-06D65E5F7980}" srcOrd="1" destOrd="0" presId="urn:microsoft.com/office/officeart/2005/8/layout/hierarchy1"/>
    <dgm:cxn modelId="{47B4003A-6EF3-47CE-A763-AF7C0FBBA454}" type="presParOf" srcId="{27A4DF7F-BC3D-4204-9366-06D65E5F7980}" destId="{D4D5F76E-341D-4ABD-AA0C-631B2FCB1C81}" srcOrd="0" destOrd="0" presId="urn:microsoft.com/office/officeart/2005/8/layout/hierarchy1"/>
    <dgm:cxn modelId="{A582EF4F-3068-408F-BB65-8BBA61105BFD}" type="presParOf" srcId="{27A4DF7F-BC3D-4204-9366-06D65E5F7980}" destId="{FF2AB1E0-F615-4BCE-A383-FFBBF2A4245E}" srcOrd="1" destOrd="0" presId="urn:microsoft.com/office/officeart/2005/8/layout/hierarchy1"/>
    <dgm:cxn modelId="{6F7B4EF6-581D-4FC7-A10A-BE22C0B494F0}" type="presParOf" srcId="{FF2AB1E0-F615-4BCE-A383-FFBBF2A4245E}" destId="{385573ED-6256-45EE-B789-25AAF018BEA5}" srcOrd="0" destOrd="0" presId="urn:microsoft.com/office/officeart/2005/8/layout/hierarchy1"/>
    <dgm:cxn modelId="{C8DFF9AD-8AA2-4957-9439-6220AD37BA33}" type="presParOf" srcId="{385573ED-6256-45EE-B789-25AAF018BEA5}" destId="{32455586-77CC-4FBA-9773-FDE23733A923}" srcOrd="0" destOrd="0" presId="urn:microsoft.com/office/officeart/2005/8/layout/hierarchy1"/>
    <dgm:cxn modelId="{9D7216CC-ADFE-4D08-B8F6-866C0F15866F}" type="presParOf" srcId="{385573ED-6256-45EE-B789-25AAF018BEA5}" destId="{DBF67B4B-E7A1-41B0-A10E-BD2377D22E57}" srcOrd="1" destOrd="0" presId="urn:microsoft.com/office/officeart/2005/8/layout/hierarchy1"/>
    <dgm:cxn modelId="{879AD16E-D4EE-456F-9A3D-15875A12E0E6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4747E-3B63-4C57-8014-EB91B8514C55}">
      <dgm:prSet phldrT="[Text]"/>
      <dgm:spPr/>
      <dgm:t>
        <a:bodyPr/>
        <a:lstStyle/>
        <a:p>
          <a:r>
            <a:rPr lang="ru-RU" dirty="0" smtClean="0"/>
            <a:t>Детерминистские</a:t>
          </a:r>
          <a:endParaRPr lang="ru-RU" dirty="0"/>
        </a:p>
      </dgm:t>
    </dgm:pt>
    <dgm:pt modelId="{C864C650-8037-4994-AA9B-4DFB06F8F19A}" type="parTrans" cxnId="{61A6C046-BBEA-44A8-93C6-EF7040EF9D82}">
      <dgm:prSet/>
      <dgm:spPr/>
      <dgm:t>
        <a:bodyPr/>
        <a:lstStyle/>
        <a:p>
          <a:endParaRPr lang="ru-RU"/>
        </a:p>
      </dgm:t>
    </dgm:pt>
    <dgm:pt modelId="{83485235-CADA-4BCB-9802-4746BD918917}" type="sibTrans" cxnId="{61A6C046-BBEA-44A8-93C6-EF7040EF9D82}">
      <dgm:prSet/>
      <dgm:spPr/>
      <dgm:t>
        <a:bodyPr/>
        <a:lstStyle/>
        <a:p>
          <a:endParaRPr lang="ru-RU"/>
        </a:p>
      </dgm:t>
    </dgm:pt>
    <dgm:pt modelId="{19027CC5-5A0D-438F-8099-91A71B730B58}">
      <dgm:prSet/>
      <dgm:spPr/>
      <dgm:t>
        <a:bodyPr/>
        <a:lstStyle/>
        <a:p>
          <a:r>
            <a:rPr lang="ru-RU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39C815DD-D774-42E9-BC49-35F3BECA4CD4}">
      <dgm:prSet/>
      <dgm:spPr/>
      <dgm:t>
        <a:bodyPr/>
        <a:lstStyle/>
        <a:p>
          <a:r>
            <a:rPr lang="ru-RU" dirty="0" smtClean="0"/>
            <a:t>случайный поиск</a:t>
          </a:r>
        </a:p>
      </dgm:t>
    </dgm:pt>
    <dgm:pt modelId="{8FC2B841-A9F6-484A-8882-FF7D65772388}" type="parTrans" cxnId="{BDC9483F-97AB-44B3-A7EE-60F1CFD533EA}">
      <dgm:prSet/>
      <dgm:spPr/>
      <dgm:t>
        <a:bodyPr/>
        <a:lstStyle/>
        <a:p>
          <a:endParaRPr lang="ru-RU"/>
        </a:p>
      </dgm:t>
    </dgm:pt>
    <dgm:pt modelId="{BCD2F70E-75AA-4FD9-B076-490E48F61846}" type="sibTrans" cxnId="{BDC9483F-97AB-44B3-A7EE-60F1CFD533EA}">
      <dgm:prSet/>
      <dgm:spPr/>
      <dgm:t>
        <a:bodyPr/>
        <a:lstStyle/>
        <a:p>
          <a:endParaRPr lang="ru-RU"/>
        </a:p>
      </dgm:t>
    </dgm:pt>
    <dgm:pt modelId="{6DFC05AD-C9D7-43CF-8FA4-E38136F2963D}">
      <dgm:prSet/>
      <dgm:spPr/>
      <dgm:t>
        <a:bodyPr/>
        <a:lstStyle/>
        <a:p>
          <a:r>
            <a:rPr lang="ru-RU" dirty="0" smtClean="0"/>
            <a:t>поиск с приоритетом</a:t>
          </a:r>
        </a:p>
      </dgm:t>
    </dgm:pt>
    <dgm:pt modelId="{F6D0E4A7-0EFB-4E26-8CCF-626AB2310279}" type="parTrans" cxnId="{BFBD7366-3378-460F-9DF1-915B6BCADE94}">
      <dgm:prSet/>
      <dgm:spPr/>
      <dgm:t>
        <a:bodyPr/>
        <a:lstStyle/>
        <a:p>
          <a:endParaRPr lang="ru-RU"/>
        </a:p>
      </dgm:t>
    </dgm:pt>
    <dgm:pt modelId="{FC3A029C-5092-4EE9-AE3A-E51DEAD8E931}" type="sibTrans" cxnId="{BFBD7366-3378-460F-9DF1-915B6BCADE94}">
      <dgm:prSet/>
      <dgm:spPr/>
      <dgm:t>
        <a:bodyPr/>
        <a:lstStyle/>
        <a:p>
          <a:endParaRPr lang="ru-RU"/>
        </a:p>
      </dgm:t>
    </dgm:pt>
    <dgm:pt modelId="{F7DF5F2C-38A4-4B2F-A6C0-EB83BF9D01BC}">
      <dgm:prSet/>
      <dgm:spPr/>
      <dgm:t>
        <a:bodyPr/>
        <a:lstStyle/>
        <a:p>
          <a:r>
            <a:rPr lang="ru-RU" dirty="0" smtClean="0"/>
            <a:t>интервальный метод имитации отжига</a:t>
          </a:r>
        </a:p>
      </dgm:t>
    </dgm:pt>
    <dgm:pt modelId="{59BBF0C7-8CBE-42B4-99CC-0F2657C44C84}" type="parTrans" cxnId="{8330A3C1-4A0E-4B4F-9F31-A0301F7A0A8E}">
      <dgm:prSet/>
      <dgm:spPr/>
      <dgm:t>
        <a:bodyPr/>
        <a:lstStyle/>
        <a:p>
          <a:endParaRPr lang="ru-RU"/>
        </a:p>
      </dgm:t>
    </dgm:pt>
    <dgm:pt modelId="{E7C46C96-EA85-404F-8709-164BF037DB4F}" type="sibTrans" cxnId="{8330A3C1-4A0E-4B4F-9F31-A0301F7A0A8E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5C6C2CE3-B867-4C4A-9B23-3F29306948F0}">
      <dgm:prSet custT="1"/>
      <dgm:spPr/>
      <dgm:t>
        <a:bodyPr/>
        <a:lstStyle/>
        <a:p>
          <a:r>
            <a:rPr lang="ru-RU" sz="2000" b="1" u="sng" dirty="0" err="1" smtClean="0"/>
            <a:t>Мультиметод</a:t>
          </a:r>
          <a:endParaRPr lang="ru-RU" sz="1600" b="1" u="sng" dirty="0" smtClean="0"/>
        </a:p>
      </dgm:t>
    </dgm:pt>
    <dgm:pt modelId="{49FBC547-426F-4174-91DA-EE4690AA83A0}" type="sibTrans" cxnId="{8F2BA1C7-59DD-4D1D-A5D5-0A519DFD1349}">
      <dgm:prSet/>
      <dgm:spPr/>
      <dgm:t>
        <a:bodyPr/>
        <a:lstStyle/>
        <a:p>
          <a:endParaRPr lang="ru-RU"/>
        </a:p>
      </dgm:t>
    </dgm:pt>
    <dgm:pt modelId="{2AB86D93-67DB-4119-8EA7-CB86AFB6FD22}" type="parTrans" cxnId="{8F2BA1C7-59DD-4D1D-A5D5-0A519DFD1349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Y="-557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C8024D25-E44F-408F-88BD-98EFC63EE886}" type="pres">
      <dgm:prSet presAssocID="{C864C650-8037-4994-AA9B-4DFB06F8F19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528CA86-CB28-4310-BE35-CBD5CE870D25}" type="pres">
      <dgm:prSet presAssocID="{7854747E-3B63-4C57-8014-EB91B8514C55}" presName="hierRoot2" presStyleCnt="0"/>
      <dgm:spPr/>
    </dgm:pt>
    <dgm:pt modelId="{475901AD-BBDF-4B4E-A158-B34A9FCD0583}" type="pres">
      <dgm:prSet presAssocID="{7854747E-3B63-4C57-8014-EB91B8514C55}" presName="composite2" presStyleCnt="0"/>
      <dgm:spPr/>
    </dgm:pt>
    <dgm:pt modelId="{EEB4DE2F-3D3F-41B2-87A3-8797D624FC25}" type="pres">
      <dgm:prSet presAssocID="{7854747E-3B63-4C57-8014-EB91B8514C55}" presName="background2" presStyleLbl="node2" presStyleIdx="0" presStyleCnt="3"/>
      <dgm:spPr/>
    </dgm:pt>
    <dgm:pt modelId="{911D8FE0-DA9A-40FC-99B6-6115D85CD9C7}" type="pres">
      <dgm:prSet presAssocID="{7854747E-3B63-4C57-8014-EB91B8514C55}" presName="text2" presStyleLbl="fgAcc2" presStyleIdx="0" presStyleCnt="3" custLinFactNeighborX="-25916" custLinFactNeighborY="11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87910C-46D8-4BD7-AF0D-DA87D1B876C6}" type="pres">
      <dgm:prSet presAssocID="{7854747E-3B63-4C57-8014-EB91B8514C55}" presName="hierChild3" presStyleCnt="0"/>
      <dgm:spPr/>
    </dgm:pt>
    <dgm:pt modelId="{2B2E48BD-C388-43F6-8D10-3C41386D9AF0}" type="pres">
      <dgm:prSet presAssocID="{3594EBFF-2319-4D71-8BDB-C57AF052785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1" presStyleCnt="3"/>
      <dgm:spPr/>
    </dgm:pt>
    <dgm:pt modelId="{79D9ADA9-99F1-4D9D-A8D3-1F5DD117F6A0}" type="pres">
      <dgm:prSet presAssocID="{19027CC5-5A0D-438F-8099-91A71B730B58}" presName="text2" presStyleLbl="fgAcc2" presStyleIdx="1" presStyleCnt="3" custLinFactNeighborX="1283" custLinFactNeighborY="-148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D706923-8C58-4322-B079-A1E069FF3E37}" type="pres">
      <dgm:prSet presAssocID="{8FC2B841-A9F6-484A-8882-FF7D65772388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DF14003-A80C-46AB-8317-172A07EB0B6D}" type="pres">
      <dgm:prSet presAssocID="{39C815DD-D774-42E9-BC49-35F3BECA4CD4}" presName="hierRoot3" presStyleCnt="0"/>
      <dgm:spPr/>
    </dgm:pt>
    <dgm:pt modelId="{6A4DCAB0-EFA0-4D5C-85A2-BB3EC44A6617}" type="pres">
      <dgm:prSet presAssocID="{39C815DD-D774-42E9-BC49-35F3BECA4CD4}" presName="composite3" presStyleCnt="0"/>
      <dgm:spPr/>
    </dgm:pt>
    <dgm:pt modelId="{C38349AD-F886-45BA-BBD2-196E7A9CBBC7}" type="pres">
      <dgm:prSet presAssocID="{39C815DD-D774-42E9-BC49-35F3BECA4CD4}" presName="background3" presStyleLbl="node3" presStyleIdx="0" presStyleCnt="4"/>
      <dgm:spPr/>
    </dgm:pt>
    <dgm:pt modelId="{69AD0501-6B86-4AF8-B9AC-8C251FA15B07}" type="pres">
      <dgm:prSet presAssocID="{39C815DD-D774-42E9-BC49-35F3BECA4CD4}" presName="text3" presStyleLbl="fgAcc3" presStyleIdx="0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4ED4A1-9505-4F53-A037-69822DC17F76}" type="pres">
      <dgm:prSet presAssocID="{39C815DD-D774-42E9-BC49-35F3BECA4CD4}" presName="hierChild4" presStyleCnt="0"/>
      <dgm:spPr/>
    </dgm:pt>
    <dgm:pt modelId="{DE97F740-0A1A-4A3A-91A4-00819A9D2B8D}" type="pres">
      <dgm:prSet presAssocID="{F6D0E4A7-0EFB-4E26-8CCF-626AB2310279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DCC1850-366B-4ECC-9C51-443DF07CE1E8}" type="pres">
      <dgm:prSet presAssocID="{6DFC05AD-C9D7-43CF-8FA4-E38136F2963D}" presName="hierRoot3" presStyleCnt="0"/>
      <dgm:spPr/>
    </dgm:pt>
    <dgm:pt modelId="{9B2D4E9C-0F3D-40E1-A12E-8AD975B40FA9}" type="pres">
      <dgm:prSet presAssocID="{6DFC05AD-C9D7-43CF-8FA4-E38136F2963D}" presName="composite3" presStyleCnt="0"/>
      <dgm:spPr/>
    </dgm:pt>
    <dgm:pt modelId="{219A1CAB-0594-4F23-91F9-412FF350FF99}" type="pres">
      <dgm:prSet presAssocID="{6DFC05AD-C9D7-43CF-8FA4-E38136F2963D}" presName="background3" presStyleLbl="node3" presStyleIdx="1" presStyleCnt="4"/>
      <dgm:spPr/>
    </dgm:pt>
    <dgm:pt modelId="{B0406D81-C99B-489D-AE9C-AFFCDB634F94}" type="pres">
      <dgm:prSet presAssocID="{6DFC05AD-C9D7-43CF-8FA4-E38136F2963D}" presName="text3" presStyleLbl="fgAcc3" presStyleIdx="1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5F40E0-BC9A-4D84-8640-66D3A947AEB9}" type="pres">
      <dgm:prSet presAssocID="{6DFC05AD-C9D7-43CF-8FA4-E38136F2963D}" presName="hierChild4" presStyleCnt="0"/>
      <dgm:spPr/>
    </dgm:pt>
    <dgm:pt modelId="{7C525A35-921A-4187-9433-91CBD10C60A2}" type="pres">
      <dgm:prSet presAssocID="{59BBF0C7-8CBE-42B4-99CC-0F2657C44C84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6F0FFB1-D9CD-46C3-8FE6-035980047DAC}" type="pres">
      <dgm:prSet presAssocID="{F7DF5F2C-38A4-4B2F-A6C0-EB83BF9D01BC}" presName="hierRoot3" presStyleCnt="0"/>
      <dgm:spPr/>
    </dgm:pt>
    <dgm:pt modelId="{7FF8D79C-5BAE-4E08-9A47-D69DF1FA2B98}" type="pres">
      <dgm:prSet presAssocID="{F7DF5F2C-38A4-4B2F-A6C0-EB83BF9D01BC}" presName="composite3" presStyleCnt="0"/>
      <dgm:spPr/>
    </dgm:pt>
    <dgm:pt modelId="{D68F0741-5C41-4622-91EE-9FE0A7035FB6}" type="pres">
      <dgm:prSet presAssocID="{F7DF5F2C-38A4-4B2F-A6C0-EB83BF9D01BC}" presName="background3" presStyleLbl="node3" presStyleIdx="2" presStyleCnt="4"/>
      <dgm:spPr/>
    </dgm:pt>
    <dgm:pt modelId="{9E18B2D0-D0F5-468A-89C0-B11404870230}" type="pres">
      <dgm:prSet presAssocID="{F7DF5F2C-38A4-4B2F-A6C0-EB83BF9D01BC}" presName="text3" presStyleLbl="fgAcc3" presStyleIdx="2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37F36-882E-46BD-84C8-6BBE8DAF8B66}" type="pres">
      <dgm:prSet presAssocID="{F7DF5F2C-38A4-4B2F-A6C0-EB83BF9D01BC}" presName="hierChild4" presStyleCnt="0"/>
      <dgm:spPr/>
    </dgm:pt>
    <dgm:pt modelId="{D4D5F76E-341D-4ABD-AA0C-631B2FCB1C81}" type="pres">
      <dgm:prSet presAssocID="{7639EFFA-12EA-4005-8B88-8E9ADE52FFF0}" presName="Name17" presStyleLbl="parChTrans1D3" presStyleIdx="3" presStyleCnt="4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3" presStyleCnt="4"/>
      <dgm:spPr/>
    </dgm:pt>
    <dgm:pt modelId="{DBF67B4B-E7A1-41B0-A10E-BD2377D22E57}" type="pres">
      <dgm:prSet presAssocID="{CD4BF973-ECD2-4D62-9036-EFE3C11080D3}" presName="text3" presStyleLbl="fgAcc3" presStyleIdx="3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  <dgm:pt modelId="{8BEE4F89-D26C-41E1-B194-24AE5A4F697B}" type="pres">
      <dgm:prSet presAssocID="{2AB86D93-67DB-4119-8EA7-CB86AFB6FD2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D27F3AB-4287-4B75-8651-1793E6A2B084}" type="pres">
      <dgm:prSet presAssocID="{5C6C2CE3-B867-4C4A-9B23-3F29306948F0}" presName="hierRoot2" presStyleCnt="0"/>
      <dgm:spPr/>
    </dgm:pt>
    <dgm:pt modelId="{0CFE08E7-4C51-480C-B650-55D34F3FD1E9}" type="pres">
      <dgm:prSet presAssocID="{5C6C2CE3-B867-4C4A-9B23-3F29306948F0}" presName="composite2" presStyleCnt="0"/>
      <dgm:spPr/>
    </dgm:pt>
    <dgm:pt modelId="{C3AA364A-E2CE-402B-B4B4-EC941CB663A5}" type="pres">
      <dgm:prSet presAssocID="{5C6C2CE3-B867-4C4A-9B23-3F29306948F0}" presName="background2" presStyleLbl="node2" presStyleIdx="2" presStyleCnt="3"/>
      <dgm:spPr/>
    </dgm:pt>
    <dgm:pt modelId="{F9956A79-6099-4924-9F60-AAF1ABE08DCC}" type="pres">
      <dgm:prSet presAssocID="{5C6C2CE3-B867-4C4A-9B23-3F29306948F0}" presName="text2" presStyleLbl="fgAcc2" presStyleIdx="2" presStyleCnt="3" custScaleX="129099" custScaleY="119640" custLinFactY="-33597" custLinFactNeighborX="3310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8937E5-7570-4283-A267-DB6293A1A879}" type="pres">
      <dgm:prSet presAssocID="{5C6C2CE3-B867-4C4A-9B23-3F29306948F0}" presName="hierChild3" presStyleCnt="0"/>
      <dgm:spPr/>
    </dgm:pt>
  </dgm:ptLst>
  <dgm:cxnLst>
    <dgm:cxn modelId="{8B60A24F-C07F-4E6E-8703-995A8C75FE9A}" type="presOf" srcId="{39C815DD-D774-42E9-BC49-35F3BECA4CD4}" destId="{69AD0501-6B86-4AF8-B9AC-8C251FA15B07}" srcOrd="0" destOrd="0" presId="urn:microsoft.com/office/officeart/2005/8/layout/hierarchy1"/>
    <dgm:cxn modelId="{FFF1CBAA-F0BB-44B1-87DE-6CB722F4D929}" type="presOf" srcId="{59BBF0C7-8CBE-42B4-99CC-0F2657C44C84}" destId="{7C525A35-921A-4187-9433-91CBD10C60A2}" srcOrd="0" destOrd="0" presId="urn:microsoft.com/office/officeart/2005/8/layout/hierarchy1"/>
    <dgm:cxn modelId="{BDC9483F-97AB-44B3-A7EE-60F1CFD533EA}" srcId="{19027CC5-5A0D-438F-8099-91A71B730B58}" destId="{39C815DD-D774-42E9-BC49-35F3BECA4CD4}" srcOrd="0" destOrd="0" parTransId="{8FC2B841-A9F6-484A-8882-FF7D65772388}" sibTransId="{BCD2F70E-75AA-4FD9-B076-490E48F61846}"/>
    <dgm:cxn modelId="{20C56BE6-28C0-4FF3-9BF4-9A0068FB26DA}" type="presOf" srcId="{19027CC5-5A0D-438F-8099-91A71B730B58}" destId="{79D9ADA9-99F1-4D9D-A8D3-1F5DD117F6A0}" srcOrd="0" destOrd="0" presId="urn:microsoft.com/office/officeart/2005/8/layout/hierarchy1"/>
    <dgm:cxn modelId="{E0AEAF3E-8243-46A9-9658-17EC0A672B32}" type="presOf" srcId="{7854747E-3B63-4C57-8014-EB91B8514C55}" destId="{911D8FE0-DA9A-40FC-99B6-6115D85CD9C7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14596CFE-2D7A-44C4-A359-A83A35445E9B}" srcId="{19027CC5-5A0D-438F-8099-91A71B730B58}" destId="{CD4BF973-ECD2-4D62-9036-EFE3C11080D3}" srcOrd="3" destOrd="0" parTransId="{7639EFFA-12EA-4005-8B88-8E9ADE52FFF0}" sibTransId="{410EBFD0-F6B1-4F5A-99A8-098B8D9865D3}"/>
    <dgm:cxn modelId="{8F2BA1C7-59DD-4D1D-A5D5-0A519DFD1349}" srcId="{14FA0ABF-DDDF-45E6-AEAB-4411FCB37370}" destId="{5C6C2CE3-B867-4C4A-9B23-3F29306948F0}" srcOrd="2" destOrd="0" parTransId="{2AB86D93-67DB-4119-8EA7-CB86AFB6FD22}" sibTransId="{49FBC547-426F-4174-91DA-EE4690AA83A0}"/>
    <dgm:cxn modelId="{61A6C046-BBEA-44A8-93C6-EF7040EF9D82}" srcId="{14FA0ABF-DDDF-45E6-AEAB-4411FCB37370}" destId="{7854747E-3B63-4C57-8014-EB91B8514C55}" srcOrd="0" destOrd="0" parTransId="{C864C650-8037-4994-AA9B-4DFB06F8F19A}" sibTransId="{83485235-CADA-4BCB-9802-4746BD918917}"/>
    <dgm:cxn modelId="{6992EED1-EF47-4EFD-8ED0-3817F86213AF}" type="presOf" srcId="{7639EFFA-12EA-4005-8B88-8E9ADE52FFF0}" destId="{D4D5F76E-341D-4ABD-AA0C-631B2FCB1C81}" srcOrd="0" destOrd="0" presId="urn:microsoft.com/office/officeart/2005/8/layout/hierarchy1"/>
    <dgm:cxn modelId="{D68462CF-821B-4393-903D-4651FF0E7B7E}" type="presOf" srcId="{CD4BF973-ECD2-4D62-9036-EFE3C11080D3}" destId="{DBF67B4B-E7A1-41B0-A10E-BD2377D22E57}" srcOrd="0" destOrd="0" presId="urn:microsoft.com/office/officeart/2005/8/layout/hierarchy1"/>
    <dgm:cxn modelId="{9B9CABE9-2C50-4554-A939-6DF2FF2A658D}" type="presOf" srcId="{6DFC05AD-C9D7-43CF-8FA4-E38136F2963D}" destId="{B0406D81-C99B-489D-AE9C-AFFCDB634F94}" srcOrd="0" destOrd="0" presId="urn:microsoft.com/office/officeart/2005/8/layout/hierarchy1"/>
    <dgm:cxn modelId="{C88835D6-7E18-4CF8-A4C9-143D4DB1029F}" srcId="{14FA0ABF-DDDF-45E6-AEAB-4411FCB37370}" destId="{19027CC5-5A0D-438F-8099-91A71B730B58}" srcOrd="1" destOrd="0" parTransId="{3594EBFF-2319-4D71-8BDB-C57AF0527858}" sibTransId="{791EE536-DC99-4853-BF6F-E9CD3CE97A98}"/>
    <dgm:cxn modelId="{ED47F9FD-A6CD-4FAB-BD32-E745BBBE47FE}" type="presOf" srcId="{C864C650-8037-4994-AA9B-4DFB06F8F19A}" destId="{C8024D25-E44F-408F-88BD-98EFC63EE886}" srcOrd="0" destOrd="0" presId="urn:microsoft.com/office/officeart/2005/8/layout/hierarchy1"/>
    <dgm:cxn modelId="{63E600F6-81F2-4FB0-ADFE-5749C62E2D3C}" type="presOf" srcId="{5C6C2CE3-B867-4C4A-9B23-3F29306948F0}" destId="{F9956A79-6099-4924-9F60-AAF1ABE08DCC}" srcOrd="0" destOrd="0" presId="urn:microsoft.com/office/officeart/2005/8/layout/hierarchy1"/>
    <dgm:cxn modelId="{DBB2342C-E71E-4BE0-A1BD-7376341E98BD}" type="presOf" srcId="{3594EBFF-2319-4D71-8BDB-C57AF0527858}" destId="{2B2E48BD-C388-43F6-8D10-3C41386D9AF0}" srcOrd="0" destOrd="0" presId="urn:microsoft.com/office/officeart/2005/8/layout/hierarchy1"/>
    <dgm:cxn modelId="{2E731C2D-9921-482F-9D96-1DBB8CD35B5B}" type="presOf" srcId="{1B5AC03F-09F7-4042-9CA6-BD06F57D43CA}" destId="{C4C6546D-4C4D-4421-BEB2-DDE541C769D5}" srcOrd="0" destOrd="0" presId="urn:microsoft.com/office/officeart/2005/8/layout/hierarchy1"/>
    <dgm:cxn modelId="{F4EEBC10-CF87-4C3F-9A02-8230F8480BD0}" type="presOf" srcId="{8FC2B841-A9F6-484A-8882-FF7D65772388}" destId="{DD706923-8C58-4322-B079-A1E069FF3E37}" srcOrd="0" destOrd="0" presId="urn:microsoft.com/office/officeart/2005/8/layout/hierarchy1"/>
    <dgm:cxn modelId="{BFBD7366-3378-460F-9DF1-915B6BCADE94}" srcId="{19027CC5-5A0D-438F-8099-91A71B730B58}" destId="{6DFC05AD-C9D7-43CF-8FA4-E38136F2963D}" srcOrd="1" destOrd="0" parTransId="{F6D0E4A7-0EFB-4E26-8CCF-626AB2310279}" sibTransId="{FC3A029C-5092-4EE9-AE3A-E51DEAD8E931}"/>
    <dgm:cxn modelId="{8330A3C1-4A0E-4B4F-9F31-A0301F7A0A8E}" srcId="{19027CC5-5A0D-438F-8099-91A71B730B58}" destId="{F7DF5F2C-38A4-4B2F-A6C0-EB83BF9D01BC}" srcOrd="2" destOrd="0" parTransId="{59BBF0C7-8CBE-42B4-99CC-0F2657C44C84}" sibTransId="{E7C46C96-EA85-404F-8709-164BF037DB4F}"/>
    <dgm:cxn modelId="{D9A8D51D-EA82-4372-8CC8-82E89355DAEA}" type="presOf" srcId="{F6D0E4A7-0EFB-4E26-8CCF-626AB2310279}" destId="{DE97F740-0A1A-4A3A-91A4-00819A9D2B8D}" srcOrd="0" destOrd="0" presId="urn:microsoft.com/office/officeart/2005/8/layout/hierarchy1"/>
    <dgm:cxn modelId="{D92E5CEE-1E0E-45E8-9146-CA677B77F6DB}" type="presOf" srcId="{2AB86D93-67DB-4119-8EA7-CB86AFB6FD22}" destId="{8BEE4F89-D26C-41E1-B194-24AE5A4F697B}" srcOrd="0" destOrd="0" presId="urn:microsoft.com/office/officeart/2005/8/layout/hierarchy1"/>
    <dgm:cxn modelId="{A483690C-05D8-4215-9A71-7A04D4EB9111}" type="presOf" srcId="{14FA0ABF-DDDF-45E6-AEAB-4411FCB37370}" destId="{9C56B1B2-4884-45F7-8349-B4230C4A7A52}" srcOrd="0" destOrd="0" presId="urn:microsoft.com/office/officeart/2005/8/layout/hierarchy1"/>
    <dgm:cxn modelId="{48D0B44D-6869-4345-87C7-509D9032FFA9}" type="presOf" srcId="{F7DF5F2C-38A4-4B2F-A6C0-EB83BF9D01BC}" destId="{9E18B2D0-D0F5-468A-89C0-B11404870230}" srcOrd="0" destOrd="0" presId="urn:microsoft.com/office/officeart/2005/8/layout/hierarchy1"/>
    <dgm:cxn modelId="{B26446FB-1D54-475D-ADA9-2B4C3EF37EAF}" type="presParOf" srcId="{C4C6546D-4C4D-4421-BEB2-DDE541C769D5}" destId="{231F16F8-4368-4EE6-83FF-A29C273F63BE}" srcOrd="0" destOrd="0" presId="urn:microsoft.com/office/officeart/2005/8/layout/hierarchy1"/>
    <dgm:cxn modelId="{72F6FA83-B76A-464B-8298-10388062DAC8}" type="presParOf" srcId="{231F16F8-4368-4EE6-83FF-A29C273F63BE}" destId="{A0B7359B-22A1-4E37-84AF-1137FF8B5038}" srcOrd="0" destOrd="0" presId="urn:microsoft.com/office/officeart/2005/8/layout/hierarchy1"/>
    <dgm:cxn modelId="{3943350B-CCD5-447C-BAFE-B92D6AA85B53}" type="presParOf" srcId="{A0B7359B-22A1-4E37-84AF-1137FF8B5038}" destId="{AC8F0FC6-E379-47C4-9811-F6530A33F583}" srcOrd="0" destOrd="0" presId="urn:microsoft.com/office/officeart/2005/8/layout/hierarchy1"/>
    <dgm:cxn modelId="{B32C7768-40BA-4A86-8D8A-46B75B7421A5}" type="presParOf" srcId="{A0B7359B-22A1-4E37-84AF-1137FF8B5038}" destId="{9C56B1B2-4884-45F7-8349-B4230C4A7A52}" srcOrd="1" destOrd="0" presId="urn:microsoft.com/office/officeart/2005/8/layout/hierarchy1"/>
    <dgm:cxn modelId="{CEC269EE-8CD5-4009-80B2-415840182202}" type="presParOf" srcId="{231F16F8-4368-4EE6-83FF-A29C273F63BE}" destId="{C32BA8CB-73FF-424D-AE6C-741BD8C9F9FC}" srcOrd="1" destOrd="0" presId="urn:microsoft.com/office/officeart/2005/8/layout/hierarchy1"/>
    <dgm:cxn modelId="{76AA4CB2-6E6F-4E44-9CA4-416248FC2E18}" type="presParOf" srcId="{C32BA8CB-73FF-424D-AE6C-741BD8C9F9FC}" destId="{C8024D25-E44F-408F-88BD-98EFC63EE886}" srcOrd="0" destOrd="0" presId="urn:microsoft.com/office/officeart/2005/8/layout/hierarchy1"/>
    <dgm:cxn modelId="{3A76BA80-A969-49D2-8B23-D4A3D1EFBC38}" type="presParOf" srcId="{C32BA8CB-73FF-424D-AE6C-741BD8C9F9FC}" destId="{0528CA86-CB28-4310-BE35-CBD5CE870D25}" srcOrd="1" destOrd="0" presId="urn:microsoft.com/office/officeart/2005/8/layout/hierarchy1"/>
    <dgm:cxn modelId="{9D3B3927-7BFD-4C0B-ADA1-1F541B4CEDA7}" type="presParOf" srcId="{0528CA86-CB28-4310-BE35-CBD5CE870D25}" destId="{475901AD-BBDF-4B4E-A158-B34A9FCD0583}" srcOrd="0" destOrd="0" presId="urn:microsoft.com/office/officeart/2005/8/layout/hierarchy1"/>
    <dgm:cxn modelId="{F4DA110A-7B08-4FF9-BCD6-E1D9EBB08BDD}" type="presParOf" srcId="{475901AD-BBDF-4B4E-A158-B34A9FCD0583}" destId="{EEB4DE2F-3D3F-41B2-87A3-8797D624FC25}" srcOrd="0" destOrd="0" presId="urn:microsoft.com/office/officeart/2005/8/layout/hierarchy1"/>
    <dgm:cxn modelId="{B142E9A3-C84F-469E-9888-C62DA7C806E9}" type="presParOf" srcId="{475901AD-BBDF-4B4E-A158-B34A9FCD0583}" destId="{911D8FE0-DA9A-40FC-99B6-6115D85CD9C7}" srcOrd="1" destOrd="0" presId="urn:microsoft.com/office/officeart/2005/8/layout/hierarchy1"/>
    <dgm:cxn modelId="{3DC46B4B-3945-423A-BB8E-D3FEC3106D7F}" type="presParOf" srcId="{0528CA86-CB28-4310-BE35-CBD5CE870D25}" destId="{2D87910C-46D8-4BD7-AF0D-DA87D1B876C6}" srcOrd="1" destOrd="0" presId="urn:microsoft.com/office/officeart/2005/8/layout/hierarchy1"/>
    <dgm:cxn modelId="{374617BD-219D-4D70-BCA0-39D5AB28BC55}" type="presParOf" srcId="{C32BA8CB-73FF-424D-AE6C-741BD8C9F9FC}" destId="{2B2E48BD-C388-43F6-8D10-3C41386D9AF0}" srcOrd="2" destOrd="0" presId="urn:microsoft.com/office/officeart/2005/8/layout/hierarchy1"/>
    <dgm:cxn modelId="{40D8D339-356E-44AC-B650-C94F5E76B7E0}" type="presParOf" srcId="{C32BA8CB-73FF-424D-AE6C-741BD8C9F9FC}" destId="{C6465E5D-3380-426D-9D26-FEFA41AC4DD3}" srcOrd="3" destOrd="0" presId="urn:microsoft.com/office/officeart/2005/8/layout/hierarchy1"/>
    <dgm:cxn modelId="{2EBF4970-E03C-464E-84F9-A5BACBF24BA1}" type="presParOf" srcId="{C6465E5D-3380-426D-9D26-FEFA41AC4DD3}" destId="{8181B53A-17AD-4D55-884A-0FFDA23B2B78}" srcOrd="0" destOrd="0" presId="urn:microsoft.com/office/officeart/2005/8/layout/hierarchy1"/>
    <dgm:cxn modelId="{4B1741AC-DF77-4F6A-B54C-511C3BAA66DC}" type="presParOf" srcId="{8181B53A-17AD-4D55-884A-0FFDA23B2B78}" destId="{CF760BA5-D085-4E8E-AE03-C6159F947D49}" srcOrd="0" destOrd="0" presId="urn:microsoft.com/office/officeart/2005/8/layout/hierarchy1"/>
    <dgm:cxn modelId="{D77EB7FA-0FBC-4CB3-923D-7ED160710CC1}" type="presParOf" srcId="{8181B53A-17AD-4D55-884A-0FFDA23B2B78}" destId="{79D9ADA9-99F1-4D9D-A8D3-1F5DD117F6A0}" srcOrd="1" destOrd="0" presId="urn:microsoft.com/office/officeart/2005/8/layout/hierarchy1"/>
    <dgm:cxn modelId="{FECFFBBA-4932-42A9-BF96-D37C7CCCB143}" type="presParOf" srcId="{C6465E5D-3380-426D-9D26-FEFA41AC4DD3}" destId="{27A4DF7F-BC3D-4204-9366-06D65E5F7980}" srcOrd="1" destOrd="0" presId="urn:microsoft.com/office/officeart/2005/8/layout/hierarchy1"/>
    <dgm:cxn modelId="{6B91E4D1-0E0E-4550-8FF0-6B79B1A83CBE}" type="presParOf" srcId="{27A4DF7F-BC3D-4204-9366-06D65E5F7980}" destId="{DD706923-8C58-4322-B079-A1E069FF3E37}" srcOrd="0" destOrd="0" presId="urn:microsoft.com/office/officeart/2005/8/layout/hierarchy1"/>
    <dgm:cxn modelId="{6B2EB745-11C1-41A9-958F-A0305212763F}" type="presParOf" srcId="{27A4DF7F-BC3D-4204-9366-06D65E5F7980}" destId="{ADF14003-A80C-46AB-8317-172A07EB0B6D}" srcOrd="1" destOrd="0" presId="urn:microsoft.com/office/officeart/2005/8/layout/hierarchy1"/>
    <dgm:cxn modelId="{2B62B820-4AA1-43E2-A093-B644FF36B29D}" type="presParOf" srcId="{ADF14003-A80C-46AB-8317-172A07EB0B6D}" destId="{6A4DCAB0-EFA0-4D5C-85A2-BB3EC44A6617}" srcOrd="0" destOrd="0" presId="urn:microsoft.com/office/officeart/2005/8/layout/hierarchy1"/>
    <dgm:cxn modelId="{282CA327-E401-47F2-86F1-556E4C551045}" type="presParOf" srcId="{6A4DCAB0-EFA0-4D5C-85A2-BB3EC44A6617}" destId="{C38349AD-F886-45BA-BBD2-196E7A9CBBC7}" srcOrd="0" destOrd="0" presId="urn:microsoft.com/office/officeart/2005/8/layout/hierarchy1"/>
    <dgm:cxn modelId="{2161F010-D5B1-4D0E-BA23-4EC67BE30D81}" type="presParOf" srcId="{6A4DCAB0-EFA0-4D5C-85A2-BB3EC44A6617}" destId="{69AD0501-6B86-4AF8-B9AC-8C251FA15B07}" srcOrd="1" destOrd="0" presId="urn:microsoft.com/office/officeart/2005/8/layout/hierarchy1"/>
    <dgm:cxn modelId="{8DE3E58D-CCB0-4802-A26D-03BB1DF7FBC7}" type="presParOf" srcId="{ADF14003-A80C-46AB-8317-172A07EB0B6D}" destId="{374ED4A1-9505-4F53-A037-69822DC17F76}" srcOrd="1" destOrd="0" presId="urn:microsoft.com/office/officeart/2005/8/layout/hierarchy1"/>
    <dgm:cxn modelId="{76EC3087-947D-4497-BED3-B150A471CB45}" type="presParOf" srcId="{27A4DF7F-BC3D-4204-9366-06D65E5F7980}" destId="{DE97F740-0A1A-4A3A-91A4-00819A9D2B8D}" srcOrd="2" destOrd="0" presId="urn:microsoft.com/office/officeart/2005/8/layout/hierarchy1"/>
    <dgm:cxn modelId="{B32DC29D-A93F-4B48-8CFE-5601014EA083}" type="presParOf" srcId="{27A4DF7F-BC3D-4204-9366-06D65E5F7980}" destId="{2DCC1850-366B-4ECC-9C51-443DF07CE1E8}" srcOrd="3" destOrd="0" presId="urn:microsoft.com/office/officeart/2005/8/layout/hierarchy1"/>
    <dgm:cxn modelId="{3277448B-9F68-472E-A546-74ABD27794D9}" type="presParOf" srcId="{2DCC1850-366B-4ECC-9C51-443DF07CE1E8}" destId="{9B2D4E9C-0F3D-40E1-A12E-8AD975B40FA9}" srcOrd="0" destOrd="0" presId="urn:microsoft.com/office/officeart/2005/8/layout/hierarchy1"/>
    <dgm:cxn modelId="{0298A2EA-F780-4E31-9F56-D541625441F5}" type="presParOf" srcId="{9B2D4E9C-0F3D-40E1-A12E-8AD975B40FA9}" destId="{219A1CAB-0594-4F23-91F9-412FF350FF99}" srcOrd="0" destOrd="0" presId="urn:microsoft.com/office/officeart/2005/8/layout/hierarchy1"/>
    <dgm:cxn modelId="{686BD440-D7A0-42BC-B614-0DFD9CD78D3F}" type="presParOf" srcId="{9B2D4E9C-0F3D-40E1-A12E-8AD975B40FA9}" destId="{B0406D81-C99B-489D-AE9C-AFFCDB634F94}" srcOrd="1" destOrd="0" presId="urn:microsoft.com/office/officeart/2005/8/layout/hierarchy1"/>
    <dgm:cxn modelId="{5328F11F-4895-483F-87D7-B8C0DE15EA9A}" type="presParOf" srcId="{2DCC1850-366B-4ECC-9C51-443DF07CE1E8}" destId="{935F40E0-BC9A-4D84-8640-66D3A947AEB9}" srcOrd="1" destOrd="0" presId="urn:microsoft.com/office/officeart/2005/8/layout/hierarchy1"/>
    <dgm:cxn modelId="{C5386AE2-F21C-4E8F-B242-EBE4BE50DE16}" type="presParOf" srcId="{27A4DF7F-BC3D-4204-9366-06D65E5F7980}" destId="{7C525A35-921A-4187-9433-91CBD10C60A2}" srcOrd="4" destOrd="0" presId="urn:microsoft.com/office/officeart/2005/8/layout/hierarchy1"/>
    <dgm:cxn modelId="{50BE5001-CDF6-4112-80E3-AF64970A344D}" type="presParOf" srcId="{27A4DF7F-BC3D-4204-9366-06D65E5F7980}" destId="{C6F0FFB1-D9CD-46C3-8FE6-035980047DAC}" srcOrd="5" destOrd="0" presId="urn:microsoft.com/office/officeart/2005/8/layout/hierarchy1"/>
    <dgm:cxn modelId="{4C3CFEBD-4999-44B7-BF5A-C0038271ED35}" type="presParOf" srcId="{C6F0FFB1-D9CD-46C3-8FE6-035980047DAC}" destId="{7FF8D79C-5BAE-4E08-9A47-D69DF1FA2B98}" srcOrd="0" destOrd="0" presId="urn:microsoft.com/office/officeart/2005/8/layout/hierarchy1"/>
    <dgm:cxn modelId="{44700E64-B282-43A1-9FAE-2BA8BB08D9B1}" type="presParOf" srcId="{7FF8D79C-5BAE-4E08-9A47-D69DF1FA2B98}" destId="{D68F0741-5C41-4622-91EE-9FE0A7035FB6}" srcOrd="0" destOrd="0" presId="urn:microsoft.com/office/officeart/2005/8/layout/hierarchy1"/>
    <dgm:cxn modelId="{E48CEDFD-A73F-4793-82F1-5F12B6D34DB5}" type="presParOf" srcId="{7FF8D79C-5BAE-4E08-9A47-D69DF1FA2B98}" destId="{9E18B2D0-D0F5-468A-89C0-B11404870230}" srcOrd="1" destOrd="0" presId="urn:microsoft.com/office/officeart/2005/8/layout/hierarchy1"/>
    <dgm:cxn modelId="{11CEC104-02BB-4A7A-A81D-843A59356B22}" type="presParOf" srcId="{C6F0FFB1-D9CD-46C3-8FE6-035980047DAC}" destId="{13137F36-882E-46BD-84C8-6BBE8DAF8B66}" srcOrd="1" destOrd="0" presId="urn:microsoft.com/office/officeart/2005/8/layout/hierarchy1"/>
    <dgm:cxn modelId="{6F92DFEF-3606-413F-9C79-254606EB3464}" type="presParOf" srcId="{27A4DF7F-BC3D-4204-9366-06D65E5F7980}" destId="{D4D5F76E-341D-4ABD-AA0C-631B2FCB1C81}" srcOrd="6" destOrd="0" presId="urn:microsoft.com/office/officeart/2005/8/layout/hierarchy1"/>
    <dgm:cxn modelId="{54957C91-1358-451D-BA50-4CB0EE87B682}" type="presParOf" srcId="{27A4DF7F-BC3D-4204-9366-06D65E5F7980}" destId="{FF2AB1E0-F615-4BCE-A383-FFBBF2A4245E}" srcOrd="7" destOrd="0" presId="urn:microsoft.com/office/officeart/2005/8/layout/hierarchy1"/>
    <dgm:cxn modelId="{E618ADEA-32AC-44ED-8912-B45B73693A12}" type="presParOf" srcId="{FF2AB1E0-F615-4BCE-A383-FFBBF2A4245E}" destId="{385573ED-6256-45EE-B789-25AAF018BEA5}" srcOrd="0" destOrd="0" presId="urn:microsoft.com/office/officeart/2005/8/layout/hierarchy1"/>
    <dgm:cxn modelId="{7253AC6D-2643-40CB-99F6-C5DB742B4695}" type="presParOf" srcId="{385573ED-6256-45EE-B789-25AAF018BEA5}" destId="{32455586-77CC-4FBA-9773-FDE23733A923}" srcOrd="0" destOrd="0" presId="urn:microsoft.com/office/officeart/2005/8/layout/hierarchy1"/>
    <dgm:cxn modelId="{EDDDD4B0-D584-4145-8C37-5D2147D74160}" type="presParOf" srcId="{385573ED-6256-45EE-B789-25AAF018BEA5}" destId="{DBF67B4B-E7A1-41B0-A10E-BD2377D22E57}" srcOrd="1" destOrd="0" presId="urn:microsoft.com/office/officeart/2005/8/layout/hierarchy1"/>
    <dgm:cxn modelId="{59CA4D02-7FE7-4D43-BE47-1DA50B9721FC}" type="presParOf" srcId="{FF2AB1E0-F615-4BCE-A383-FFBBF2A4245E}" destId="{F23BF39E-6924-4578-8745-51AA334EDDA4}" srcOrd="1" destOrd="0" presId="urn:microsoft.com/office/officeart/2005/8/layout/hierarchy1"/>
    <dgm:cxn modelId="{4E6AD437-FDD2-4CF6-97C0-FF7D224B2F04}" type="presParOf" srcId="{C32BA8CB-73FF-424D-AE6C-741BD8C9F9FC}" destId="{8BEE4F89-D26C-41E1-B194-24AE5A4F697B}" srcOrd="4" destOrd="0" presId="urn:microsoft.com/office/officeart/2005/8/layout/hierarchy1"/>
    <dgm:cxn modelId="{366350BE-3FD7-463E-90A3-5CBDF36282E1}" type="presParOf" srcId="{C32BA8CB-73FF-424D-AE6C-741BD8C9F9FC}" destId="{7D27F3AB-4287-4B75-8651-1793E6A2B084}" srcOrd="5" destOrd="0" presId="urn:microsoft.com/office/officeart/2005/8/layout/hierarchy1"/>
    <dgm:cxn modelId="{E6A9C61B-4ED2-4B29-A713-45FFCB53FC39}" type="presParOf" srcId="{7D27F3AB-4287-4B75-8651-1793E6A2B084}" destId="{0CFE08E7-4C51-480C-B650-55D34F3FD1E9}" srcOrd="0" destOrd="0" presId="urn:microsoft.com/office/officeart/2005/8/layout/hierarchy1"/>
    <dgm:cxn modelId="{54401428-4ADA-4A88-8697-56A17F33529A}" type="presParOf" srcId="{0CFE08E7-4C51-480C-B650-55D34F3FD1E9}" destId="{C3AA364A-E2CE-402B-B4B4-EC941CB663A5}" srcOrd="0" destOrd="0" presId="urn:microsoft.com/office/officeart/2005/8/layout/hierarchy1"/>
    <dgm:cxn modelId="{ECA47F0D-FF40-44A9-8406-C69FE5F73C1C}" type="presParOf" srcId="{0CFE08E7-4C51-480C-B650-55D34F3FD1E9}" destId="{F9956A79-6099-4924-9F60-AAF1ABE08DCC}" srcOrd="1" destOrd="0" presId="urn:microsoft.com/office/officeart/2005/8/layout/hierarchy1"/>
    <dgm:cxn modelId="{F7972EA5-6707-4E13-B7BA-C232477A33C0}" type="presParOf" srcId="{7D27F3AB-4287-4B75-8651-1793E6A2B084}" destId="{E08937E5-7570-4283-A267-DB6293A1A8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4747E-3B63-4C57-8014-EB91B8514C55}">
      <dgm:prSet phldrT="[Text]"/>
      <dgm:spPr/>
      <dgm:t>
        <a:bodyPr/>
        <a:lstStyle/>
        <a:p>
          <a:r>
            <a:rPr lang="ru-RU" dirty="0" smtClean="0"/>
            <a:t>Детерминистские</a:t>
          </a:r>
          <a:endParaRPr lang="ru-RU" dirty="0"/>
        </a:p>
      </dgm:t>
    </dgm:pt>
    <dgm:pt modelId="{C864C650-8037-4994-AA9B-4DFB06F8F19A}" type="parTrans" cxnId="{61A6C046-BBEA-44A8-93C6-EF7040EF9D82}">
      <dgm:prSet/>
      <dgm:spPr/>
      <dgm:t>
        <a:bodyPr/>
        <a:lstStyle/>
        <a:p>
          <a:endParaRPr lang="ru-RU"/>
        </a:p>
      </dgm:t>
    </dgm:pt>
    <dgm:pt modelId="{83485235-CADA-4BCB-9802-4746BD918917}" type="sibTrans" cxnId="{61A6C046-BBEA-44A8-93C6-EF7040EF9D82}">
      <dgm:prSet/>
      <dgm:spPr/>
      <dgm:t>
        <a:bodyPr/>
        <a:lstStyle/>
        <a:p>
          <a:endParaRPr lang="ru-RU"/>
        </a:p>
      </dgm:t>
    </dgm:pt>
    <dgm:pt modelId="{19027CC5-5A0D-438F-8099-91A71B730B58}">
      <dgm:prSet/>
      <dgm:spPr/>
      <dgm:t>
        <a:bodyPr/>
        <a:lstStyle/>
        <a:p>
          <a:r>
            <a:rPr lang="ru-RU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39C815DD-D774-42E9-BC49-35F3BECA4CD4}">
      <dgm:prSet/>
      <dgm:spPr/>
      <dgm:t>
        <a:bodyPr/>
        <a:lstStyle/>
        <a:p>
          <a:r>
            <a:rPr lang="ru-RU" dirty="0" smtClean="0"/>
            <a:t>случайный поиск</a:t>
          </a:r>
        </a:p>
      </dgm:t>
    </dgm:pt>
    <dgm:pt modelId="{8FC2B841-A9F6-484A-8882-FF7D65772388}" type="parTrans" cxnId="{BDC9483F-97AB-44B3-A7EE-60F1CFD533EA}">
      <dgm:prSet/>
      <dgm:spPr/>
      <dgm:t>
        <a:bodyPr/>
        <a:lstStyle/>
        <a:p>
          <a:endParaRPr lang="ru-RU"/>
        </a:p>
      </dgm:t>
    </dgm:pt>
    <dgm:pt modelId="{BCD2F70E-75AA-4FD9-B076-490E48F61846}" type="sibTrans" cxnId="{BDC9483F-97AB-44B3-A7EE-60F1CFD533EA}">
      <dgm:prSet/>
      <dgm:spPr/>
      <dgm:t>
        <a:bodyPr/>
        <a:lstStyle/>
        <a:p>
          <a:endParaRPr lang="ru-RU"/>
        </a:p>
      </dgm:t>
    </dgm:pt>
    <dgm:pt modelId="{6DFC05AD-C9D7-43CF-8FA4-E38136F2963D}">
      <dgm:prSet/>
      <dgm:spPr/>
      <dgm:t>
        <a:bodyPr/>
        <a:lstStyle/>
        <a:p>
          <a:r>
            <a:rPr lang="ru-RU" dirty="0" smtClean="0"/>
            <a:t>поиск с приоритетом</a:t>
          </a:r>
        </a:p>
      </dgm:t>
    </dgm:pt>
    <dgm:pt modelId="{F6D0E4A7-0EFB-4E26-8CCF-626AB2310279}" type="parTrans" cxnId="{BFBD7366-3378-460F-9DF1-915B6BCADE94}">
      <dgm:prSet/>
      <dgm:spPr/>
      <dgm:t>
        <a:bodyPr/>
        <a:lstStyle/>
        <a:p>
          <a:endParaRPr lang="ru-RU"/>
        </a:p>
      </dgm:t>
    </dgm:pt>
    <dgm:pt modelId="{FC3A029C-5092-4EE9-AE3A-E51DEAD8E931}" type="sibTrans" cxnId="{BFBD7366-3378-460F-9DF1-915B6BCADE94}">
      <dgm:prSet/>
      <dgm:spPr/>
      <dgm:t>
        <a:bodyPr/>
        <a:lstStyle/>
        <a:p>
          <a:endParaRPr lang="ru-RU"/>
        </a:p>
      </dgm:t>
    </dgm:pt>
    <dgm:pt modelId="{F7DF5F2C-38A4-4B2F-A6C0-EB83BF9D01BC}">
      <dgm:prSet/>
      <dgm:spPr/>
      <dgm:t>
        <a:bodyPr/>
        <a:lstStyle/>
        <a:p>
          <a:r>
            <a:rPr lang="ru-RU" dirty="0" smtClean="0"/>
            <a:t>интервальный метод имитации отжига</a:t>
          </a:r>
        </a:p>
      </dgm:t>
    </dgm:pt>
    <dgm:pt modelId="{59BBF0C7-8CBE-42B4-99CC-0F2657C44C84}" type="parTrans" cxnId="{8330A3C1-4A0E-4B4F-9F31-A0301F7A0A8E}">
      <dgm:prSet/>
      <dgm:spPr/>
      <dgm:t>
        <a:bodyPr/>
        <a:lstStyle/>
        <a:p>
          <a:endParaRPr lang="ru-RU"/>
        </a:p>
      </dgm:t>
    </dgm:pt>
    <dgm:pt modelId="{E7C46C96-EA85-404F-8709-164BF037DB4F}" type="sibTrans" cxnId="{8330A3C1-4A0E-4B4F-9F31-A0301F7A0A8E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5C6C2CE3-B867-4C4A-9B23-3F29306948F0}">
      <dgm:prSet custT="1"/>
      <dgm:spPr/>
      <dgm:t>
        <a:bodyPr/>
        <a:lstStyle/>
        <a:p>
          <a:r>
            <a:rPr lang="ru-RU" sz="2000" b="1" u="sng" dirty="0" err="1" smtClean="0"/>
            <a:t>Мультиметод</a:t>
          </a:r>
          <a:endParaRPr lang="ru-RU" sz="1600" b="1" u="sng" dirty="0" smtClean="0"/>
        </a:p>
      </dgm:t>
    </dgm:pt>
    <dgm:pt modelId="{49FBC547-426F-4174-91DA-EE4690AA83A0}" type="sibTrans" cxnId="{8F2BA1C7-59DD-4D1D-A5D5-0A519DFD1349}">
      <dgm:prSet/>
      <dgm:spPr/>
      <dgm:t>
        <a:bodyPr/>
        <a:lstStyle/>
        <a:p>
          <a:endParaRPr lang="ru-RU"/>
        </a:p>
      </dgm:t>
    </dgm:pt>
    <dgm:pt modelId="{2AB86D93-67DB-4119-8EA7-CB86AFB6FD22}" type="parTrans" cxnId="{8F2BA1C7-59DD-4D1D-A5D5-0A519DFD1349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Y="-557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C8024D25-E44F-408F-88BD-98EFC63EE886}" type="pres">
      <dgm:prSet presAssocID="{C864C650-8037-4994-AA9B-4DFB06F8F19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528CA86-CB28-4310-BE35-CBD5CE870D25}" type="pres">
      <dgm:prSet presAssocID="{7854747E-3B63-4C57-8014-EB91B8514C55}" presName="hierRoot2" presStyleCnt="0"/>
      <dgm:spPr/>
    </dgm:pt>
    <dgm:pt modelId="{475901AD-BBDF-4B4E-A158-B34A9FCD0583}" type="pres">
      <dgm:prSet presAssocID="{7854747E-3B63-4C57-8014-EB91B8514C55}" presName="composite2" presStyleCnt="0"/>
      <dgm:spPr/>
    </dgm:pt>
    <dgm:pt modelId="{EEB4DE2F-3D3F-41B2-87A3-8797D624FC25}" type="pres">
      <dgm:prSet presAssocID="{7854747E-3B63-4C57-8014-EB91B8514C55}" presName="background2" presStyleLbl="node2" presStyleIdx="0" presStyleCnt="3"/>
      <dgm:spPr/>
    </dgm:pt>
    <dgm:pt modelId="{911D8FE0-DA9A-40FC-99B6-6115D85CD9C7}" type="pres">
      <dgm:prSet presAssocID="{7854747E-3B63-4C57-8014-EB91B8514C55}" presName="text2" presStyleLbl="fgAcc2" presStyleIdx="0" presStyleCnt="3" custLinFactNeighborX="-25916" custLinFactNeighborY="11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87910C-46D8-4BD7-AF0D-DA87D1B876C6}" type="pres">
      <dgm:prSet presAssocID="{7854747E-3B63-4C57-8014-EB91B8514C55}" presName="hierChild3" presStyleCnt="0"/>
      <dgm:spPr/>
    </dgm:pt>
    <dgm:pt modelId="{2B2E48BD-C388-43F6-8D10-3C41386D9AF0}" type="pres">
      <dgm:prSet presAssocID="{3594EBFF-2319-4D71-8BDB-C57AF052785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1" presStyleCnt="3"/>
      <dgm:spPr/>
    </dgm:pt>
    <dgm:pt modelId="{79D9ADA9-99F1-4D9D-A8D3-1F5DD117F6A0}" type="pres">
      <dgm:prSet presAssocID="{19027CC5-5A0D-438F-8099-91A71B730B58}" presName="text2" presStyleLbl="fgAcc2" presStyleIdx="1" presStyleCnt="3" custLinFactNeighborX="1283" custLinFactNeighborY="-148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D706923-8C58-4322-B079-A1E069FF3E37}" type="pres">
      <dgm:prSet presAssocID="{8FC2B841-A9F6-484A-8882-FF7D65772388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DF14003-A80C-46AB-8317-172A07EB0B6D}" type="pres">
      <dgm:prSet presAssocID="{39C815DD-D774-42E9-BC49-35F3BECA4CD4}" presName="hierRoot3" presStyleCnt="0"/>
      <dgm:spPr/>
    </dgm:pt>
    <dgm:pt modelId="{6A4DCAB0-EFA0-4D5C-85A2-BB3EC44A6617}" type="pres">
      <dgm:prSet presAssocID="{39C815DD-D774-42E9-BC49-35F3BECA4CD4}" presName="composite3" presStyleCnt="0"/>
      <dgm:spPr/>
    </dgm:pt>
    <dgm:pt modelId="{C38349AD-F886-45BA-BBD2-196E7A9CBBC7}" type="pres">
      <dgm:prSet presAssocID="{39C815DD-D774-42E9-BC49-35F3BECA4CD4}" presName="background3" presStyleLbl="node3" presStyleIdx="0" presStyleCnt="4"/>
      <dgm:spPr/>
    </dgm:pt>
    <dgm:pt modelId="{69AD0501-6B86-4AF8-B9AC-8C251FA15B07}" type="pres">
      <dgm:prSet presAssocID="{39C815DD-D774-42E9-BC49-35F3BECA4CD4}" presName="text3" presStyleLbl="fgAcc3" presStyleIdx="0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4ED4A1-9505-4F53-A037-69822DC17F76}" type="pres">
      <dgm:prSet presAssocID="{39C815DD-D774-42E9-BC49-35F3BECA4CD4}" presName="hierChild4" presStyleCnt="0"/>
      <dgm:spPr/>
    </dgm:pt>
    <dgm:pt modelId="{DE97F740-0A1A-4A3A-91A4-00819A9D2B8D}" type="pres">
      <dgm:prSet presAssocID="{F6D0E4A7-0EFB-4E26-8CCF-626AB2310279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DCC1850-366B-4ECC-9C51-443DF07CE1E8}" type="pres">
      <dgm:prSet presAssocID="{6DFC05AD-C9D7-43CF-8FA4-E38136F2963D}" presName="hierRoot3" presStyleCnt="0"/>
      <dgm:spPr/>
    </dgm:pt>
    <dgm:pt modelId="{9B2D4E9C-0F3D-40E1-A12E-8AD975B40FA9}" type="pres">
      <dgm:prSet presAssocID="{6DFC05AD-C9D7-43CF-8FA4-E38136F2963D}" presName="composite3" presStyleCnt="0"/>
      <dgm:spPr/>
    </dgm:pt>
    <dgm:pt modelId="{219A1CAB-0594-4F23-91F9-412FF350FF99}" type="pres">
      <dgm:prSet presAssocID="{6DFC05AD-C9D7-43CF-8FA4-E38136F2963D}" presName="background3" presStyleLbl="node3" presStyleIdx="1" presStyleCnt="4"/>
      <dgm:spPr/>
    </dgm:pt>
    <dgm:pt modelId="{B0406D81-C99B-489D-AE9C-AFFCDB634F94}" type="pres">
      <dgm:prSet presAssocID="{6DFC05AD-C9D7-43CF-8FA4-E38136F2963D}" presName="text3" presStyleLbl="fgAcc3" presStyleIdx="1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5F40E0-BC9A-4D84-8640-66D3A947AEB9}" type="pres">
      <dgm:prSet presAssocID="{6DFC05AD-C9D7-43CF-8FA4-E38136F2963D}" presName="hierChild4" presStyleCnt="0"/>
      <dgm:spPr/>
    </dgm:pt>
    <dgm:pt modelId="{7C525A35-921A-4187-9433-91CBD10C60A2}" type="pres">
      <dgm:prSet presAssocID="{59BBF0C7-8CBE-42B4-99CC-0F2657C44C84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6F0FFB1-D9CD-46C3-8FE6-035980047DAC}" type="pres">
      <dgm:prSet presAssocID="{F7DF5F2C-38A4-4B2F-A6C0-EB83BF9D01BC}" presName="hierRoot3" presStyleCnt="0"/>
      <dgm:spPr/>
    </dgm:pt>
    <dgm:pt modelId="{7FF8D79C-5BAE-4E08-9A47-D69DF1FA2B98}" type="pres">
      <dgm:prSet presAssocID="{F7DF5F2C-38A4-4B2F-A6C0-EB83BF9D01BC}" presName="composite3" presStyleCnt="0"/>
      <dgm:spPr/>
    </dgm:pt>
    <dgm:pt modelId="{D68F0741-5C41-4622-91EE-9FE0A7035FB6}" type="pres">
      <dgm:prSet presAssocID="{F7DF5F2C-38A4-4B2F-A6C0-EB83BF9D01BC}" presName="background3" presStyleLbl="node3" presStyleIdx="2" presStyleCnt="4"/>
      <dgm:spPr/>
    </dgm:pt>
    <dgm:pt modelId="{9E18B2D0-D0F5-468A-89C0-B11404870230}" type="pres">
      <dgm:prSet presAssocID="{F7DF5F2C-38A4-4B2F-A6C0-EB83BF9D01BC}" presName="text3" presStyleLbl="fgAcc3" presStyleIdx="2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37F36-882E-46BD-84C8-6BBE8DAF8B66}" type="pres">
      <dgm:prSet presAssocID="{F7DF5F2C-38A4-4B2F-A6C0-EB83BF9D01BC}" presName="hierChild4" presStyleCnt="0"/>
      <dgm:spPr/>
    </dgm:pt>
    <dgm:pt modelId="{D4D5F76E-341D-4ABD-AA0C-631B2FCB1C81}" type="pres">
      <dgm:prSet presAssocID="{7639EFFA-12EA-4005-8B88-8E9ADE52FFF0}" presName="Name17" presStyleLbl="parChTrans1D3" presStyleIdx="3" presStyleCnt="4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3" presStyleCnt="4"/>
      <dgm:spPr/>
    </dgm:pt>
    <dgm:pt modelId="{DBF67B4B-E7A1-41B0-A10E-BD2377D22E57}" type="pres">
      <dgm:prSet presAssocID="{CD4BF973-ECD2-4D62-9036-EFE3C11080D3}" presName="text3" presStyleLbl="fgAcc3" presStyleIdx="3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  <dgm:pt modelId="{8BEE4F89-D26C-41E1-B194-24AE5A4F697B}" type="pres">
      <dgm:prSet presAssocID="{2AB86D93-67DB-4119-8EA7-CB86AFB6FD2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D27F3AB-4287-4B75-8651-1793E6A2B084}" type="pres">
      <dgm:prSet presAssocID="{5C6C2CE3-B867-4C4A-9B23-3F29306948F0}" presName="hierRoot2" presStyleCnt="0"/>
      <dgm:spPr/>
    </dgm:pt>
    <dgm:pt modelId="{0CFE08E7-4C51-480C-B650-55D34F3FD1E9}" type="pres">
      <dgm:prSet presAssocID="{5C6C2CE3-B867-4C4A-9B23-3F29306948F0}" presName="composite2" presStyleCnt="0"/>
      <dgm:spPr/>
    </dgm:pt>
    <dgm:pt modelId="{C3AA364A-E2CE-402B-B4B4-EC941CB663A5}" type="pres">
      <dgm:prSet presAssocID="{5C6C2CE3-B867-4C4A-9B23-3F29306948F0}" presName="background2" presStyleLbl="node2" presStyleIdx="2" presStyleCnt="3"/>
      <dgm:spPr/>
    </dgm:pt>
    <dgm:pt modelId="{F9956A79-6099-4924-9F60-AAF1ABE08DCC}" type="pres">
      <dgm:prSet presAssocID="{5C6C2CE3-B867-4C4A-9B23-3F29306948F0}" presName="text2" presStyleLbl="fgAcc2" presStyleIdx="2" presStyleCnt="3" custScaleX="129099" custScaleY="119640" custLinFactY="-33597" custLinFactNeighborX="3310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8937E5-7570-4283-A267-DB6293A1A879}" type="pres">
      <dgm:prSet presAssocID="{5C6C2CE3-B867-4C4A-9B23-3F29306948F0}" presName="hierChild3" presStyleCnt="0"/>
      <dgm:spPr/>
    </dgm:pt>
  </dgm:ptLst>
  <dgm:cxnLst>
    <dgm:cxn modelId="{BDD56B27-30F2-49E4-9A7D-B1DD8CE79BF6}" type="presOf" srcId="{8FC2B841-A9F6-484A-8882-FF7D65772388}" destId="{DD706923-8C58-4322-B079-A1E069FF3E37}" srcOrd="0" destOrd="0" presId="urn:microsoft.com/office/officeart/2005/8/layout/hierarchy1"/>
    <dgm:cxn modelId="{27631DD0-159B-4E09-8D74-D3C765AF4D9D}" type="presOf" srcId="{2AB86D93-67DB-4119-8EA7-CB86AFB6FD22}" destId="{8BEE4F89-D26C-41E1-B194-24AE5A4F697B}" srcOrd="0" destOrd="0" presId="urn:microsoft.com/office/officeart/2005/8/layout/hierarchy1"/>
    <dgm:cxn modelId="{BDC9483F-97AB-44B3-A7EE-60F1CFD533EA}" srcId="{19027CC5-5A0D-438F-8099-91A71B730B58}" destId="{39C815DD-D774-42E9-BC49-35F3BECA4CD4}" srcOrd="0" destOrd="0" parTransId="{8FC2B841-A9F6-484A-8882-FF7D65772388}" sibTransId="{BCD2F70E-75AA-4FD9-B076-490E48F61846}"/>
    <dgm:cxn modelId="{9879FD1E-61F1-43BF-8E6D-00626B001127}" type="presOf" srcId="{19027CC5-5A0D-438F-8099-91A71B730B58}" destId="{79D9ADA9-99F1-4D9D-A8D3-1F5DD117F6A0}" srcOrd="0" destOrd="0" presId="urn:microsoft.com/office/officeart/2005/8/layout/hierarchy1"/>
    <dgm:cxn modelId="{B102B0AA-DA0D-4D46-9499-3CF363D74DEE}" type="presOf" srcId="{CD4BF973-ECD2-4D62-9036-EFE3C11080D3}" destId="{DBF67B4B-E7A1-41B0-A10E-BD2377D22E57}" srcOrd="0" destOrd="0" presId="urn:microsoft.com/office/officeart/2005/8/layout/hierarchy1"/>
    <dgm:cxn modelId="{280D6B61-2B27-4BD9-AA52-4926ECE1C17F}" type="presOf" srcId="{7639EFFA-12EA-4005-8B88-8E9ADE52FFF0}" destId="{D4D5F76E-341D-4ABD-AA0C-631B2FCB1C81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14596CFE-2D7A-44C4-A359-A83A35445E9B}" srcId="{19027CC5-5A0D-438F-8099-91A71B730B58}" destId="{CD4BF973-ECD2-4D62-9036-EFE3C11080D3}" srcOrd="3" destOrd="0" parTransId="{7639EFFA-12EA-4005-8B88-8E9ADE52FFF0}" sibTransId="{410EBFD0-F6B1-4F5A-99A8-098B8D9865D3}"/>
    <dgm:cxn modelId="{8F2BA1C7-59DD-4D1D-A5D5-0A519DFD1349}" srcId="{14FA0ABF-DDDF-45E6-AEAB-4411FCB37370}" destId="{5C6C2CE3-B867-4C4A-9B23-3F29306948F0}" srcOrd="2" destOrd="0" parTransId="{2AB86D93-67DB-4119-8EA7-CB86AFB6FD22}" sibTransId="{49FBC547-426F-4174-91DA-EE4690AA83A0}"/>
    <dgm:cxn modelId="{45C922EA-3661-405D-A4F5-ECB6F2DC15A5}" type="presOf" srcId="{3594EBFF-2319-4D71-8BDB-C57AF0527858}" destId="{2B2E48BD-C388-43F6-8D10-3C41386D9AF0}" srcOrd="0" destOrd="0" presId="urn:microsoft.com/office/officeart/2005/8/layout/hierarchy1"/>
    <dgm:cxn modelId="{2D7FCA25-4EA3-477D-85C0-43EB4934ACAE}" type="presOf" srcId="{39C815DD-D774-42E9-BC49-35F3BECA4CD4}" destId="{69AD0501-6B86-4AF8-B9AC-8C251FA15B07}" srcOrd="0" destOrd="0" presId="urn:microsoft.com/office/officeart/2005/8/layout/hierarchy1"/>
    <dgm:cxn modelId="{61A6C046-BBEA-44A8-93C6-EF7040EF9D82}" srcId="{14FA0ABF-DDDF-45E6-AEAB-4411FCB37370}" destId="{7854747E-3B63-4C57-8014-EB91B8514C55}" srcOrd="0" destOrd="0" parTransId="{C864C650-8037-4994-AA9B-4DFB06F8F19A}" sibTransId="{83485235-CADA-4BCB-9802-4746BD918917}"/>
    <dgm:cxn modelId="{C88835D6-7E18-4CF8-A4C9-143D4DB1029F}" srcId="{14FA0ABF-DDDF-45E6-AEAB-4411FCB37370}" destId="{19027CC5-5A0D-438F-8099-91A71B730B58}" srcOrd="1" destOrd="0" parTransId="{3594EBFF-2319-4D71-8BDB-C57AF0527858}" sibTransId="{791EE536-DC99-4853-BF6F-E9CD3CE97A98}"/>
    <dgm:cxn modelId="{C74451D0-7C59-474F-8FD9-5FBB3CB44BA3}" type="presOf" srcId="{6DFC05AD-C9D7-43CF-8FA4-E38136F2963D}" destId="{B0406D81-C99B-489D-AE9C-AFFCDB634F94}" srcOrd="0" destOrd="0" presId="urn:microsoft.com/office/officeart/2005/8/layout/hierarchy1"/>
    <dgm:cxn modelId="{FB18C72B-FD67-431C-A9CC-3F113DC1128E}" type="presOf" srcId="{5C6C2CE3-B867-4C4A-9B23-3F29306948F0}" destId="{F9956A79-6099-4924-9F60-AAF1ABE08DCC}" srcOrd="0" destOrd="0" presId="urn:microsoft.com/office/officeart/2005/8/layout/hierarchy1"/>
    <dgm:cxn modelId="{960C8480-1097-453D-B939-45346CDAFB8E}" type="presOf" srcId="{F7DF5F2C-38A4-4B2F-A6C0-EB83BF9D01BC}" destId="{9E18B2D0-D0F5-468A-89C0-B11404870230}" srcOrd="0" destOrd="0" presId="urn:microsoft.com/office/officeart/2005/8/layout/hierarchy1"/>
    <dgm:cxn modelId="{AFFBBAED-4A7C-4479-937B-A35D51A370EC}" type="presOf" srcId="{1B5AC03F-09F7-4042-9CA6-BD06F57D43CA}" destId="{C4C6546D-4C4D-4421-BEB2-DDE541C769D5}" srcOrd="0" destOrd="0" presId="urn:microsoft.com/office/officeart/2005/8/layout/hierarchy1"/>
    <dgm:cxn modelId="{60940561-1B81-4DE8-965C-CB720DE93BE2}" type="presOf" srcId="{59BBF0C7-8CBE-42B4-99CC-0F2657C44C84}" destId="{7C525A35-921A-4187-9433-91CBD10C60A2}" srcOrd="0" destOrd="0" presId="urn:microsoft.com/office/officeart/2005/8/layout/hierarchy1"/>
    <dgm:cxn modelId="{BFBD7366-3378-460F-9DF1-915B6BCADE94}" srcId="{19027CC5-5A0D-438F-8099-91A71B730B58}" destId="{6DFC05AD-C9D7-43CF-8FA4-E38136F2963D}" srcOrd="1" destOrd="0" parTransId="{F6D0E4A7-0EFB-4E26-8CCF-626AB2310279}" sibTransId="{FC3A029C-5092-4EE9-AE3A-E51DEAD8E931}"/>
    <dgm:cxn modelId="{8330A3C1-4A0E-4B4F-9F31-A0301F7A0A8E}" srcId="{19027CC5-5A0D-438F-8099-91A71B730B58}" destId="{F7DF5F2C-38A4-4B2F-A6C0-EB83BF9D01BC}" srcOrd="2" destOrd="0" parTransId="{59BBF0C7-8CBE-42B4-99CC-0F2657C44C84}" sibTransId="{E7C46C96-EA85-404F-8709-164BF037DB4F}"/>
    <dgm:cxn modelId="{E39BA90D-9140-406B-9470-3A8C367A4B1A}" type="presOf" srcId="{7854747E-3B63-4C57-8014-EB91B8514C55}" destId="{911D8FE0-DA9A-40FC-99B6-6115D85CD9C7}" srcOrd="0" destOrd="0" presId="urn:microsoft.com/office/officeart/2005/8/layout/hierarchy1"/>
    <dgm:cxn modelId="{9C3D6265-4C02-4931-B160-135C59DF76B1}" type="presOf" srcId="{14FA0ABF-DDDF-45E6-AEAB-4411FCB37370}" destId="{9C56B1B2-4884-45F7-8349-B4230C4A7A52}" srcOrd="0" destOrd="0" presId="urn:microsoft.com/office/officeart/2005/8/layout/hierarchy1"/>
    <dgm:cxn modelId="{EEB71E85-7962-4986-AFEC-643D4CFEF9E0}" type="presOf" srcId="{C864C650-8037-4994-AA9B-4DFB06F8F19A}" destId="{C8024D25-E44F-408F-88BD-98EFC63EE886}" srcOrd="0" destOrd="0" presId="urn:microsoft.com/office/officeart/2005/8/layout/hierarchy1"/>
    <dgm:cxn modelId="{81308BF2-A8CC-47E3-8FD4-FC5117F0462C}" type="presOf" srcId="{F6D0E4A7-0EFB-4E26-8CCF-626AB2310279}" destId="{DE97F740-0A1A-4A3A-91A4-00819A9D2B8D}" srcOrd="0" destOrd="0" presId="urn:microsoft.com/office/officeart/2005/8/layout/hierarchy1"/>
    <dgm:cxn modelId="{58F394A8-09D7-4E19-8F78-B79176CADBE4}" type="presParOf" srcId="{C4C6546D-4C4D-4421-BEB2-DDE541C769D5}" destId="{231F16F8-4368-4EE6-83FF-A29C273F63BE}" srcOrd="0" destOrd="0" presId="urn:microsoft.com/office/officeart/2005/8/layout/hierarchy1"/>
    <dgm:cxn modelId="{09B454EC-A2AD-4399-AC2A-9C2291ABCE2E}" type="presParOf" srcId="{231F16F8-4368-4EE6-83FF-A29C273F63BE}" destId="{A0B7359B-22A1-4E37-84AF-1137FF8B5038}" srcOrd="0" destOrd="0" presId="urn:microsoft.com/office/officeart/2005/8/layout/hierarchy1"/>
    <dgm:cxn modelId="{1B11D0F3-4218-466F-91B3-0F5FD20CC5D9}" type="presParOf" srcId="{A0B7359B-22A1-4E37-84AF-1137FF8B5038}" destId="{AC8F0FC6-E379-47C4-9811-F6530A33F583}" srcOrd="0" destOrd="0" presId="urn:microsoft.com/office/officeart/2005/8/layout/hierarchy1"/>
    <dgm:cxn modelId="{5782349A-9DAA-480E-8F59-0A536380C41C}" type="presParOf" srcId="{A0B7359B-22A1-4E37-84AF-1137FF8B5038}" destId="{9C56B1B2-4884-45F7-8349-B4230C4A7A52}" srcOrd="1" destOrd="0" presId="urn:microsoft.com/office/officeart/2005/8/layout/hierarchy1"/>
    <dgm:cxn modelId="{60B96335-D5E7-4995-82F7-E03E2B37721A}" type="presParOf" srcId="{231F16F8-4368-4EE6-83FF-A29C273F63BE}" destId="{C32BA8CB-73FF-424D-AE6C-741BD8C9F9FC}" srcOrd="1" destOrd="0" presId="urn:microsoft.com/office/officeart/2005/8/layout/hierarchy1"/>
    <dgm:cxn modelId="{DA1157DF-A9D7-4E13-BD32-A087147E2604}" type="presParOf" srcId="{C32BA8CB-73FF-424D-AE6C-741BD8C9F9FC}" destId="{C8024D25-E44F-408F-88BD-98EFC63EE886}" srcOrd="0" destOrd="0" presId="urn:microsoft.com/office/officeart/2005/8/layout/hierarchy1"/>
    <dgm:cxn modelId="{8647886A-B2EF-4DB4-AD22-4439B295C436}" type="presParOf" srcId="{C32BA8CB-73FF-424D-AE6C-741BD8C9F9FC}" destId="{0528CA86-CB28-4310-BE35-CBD5CE870D25}" srcOrd="1" destOrd="0" presId="urn:microsoft.com/office/officeart/2005/8/layout/hierarchy1"/>
    <dgm:cxn modelId="{DAA3E80E-3CE1-49B6-9148-6E9B38F19A5C}" type="presParOf" srcId="{0528CA86-CB28-4310-BE35-CBD5CE870D25}" destId="{475901AD-BBDF-4B4E-A158-B34A9FCD0583}" srcOrd="0" destOrd="0" presId="urn:microsoft.com/office/officeart/2005/8/layout/hierarchy1"/>
    <dgm:cxn modelId="{17B66AE8-9591-4449-BC4E-DD8301D9211C}" type="presParOf" srcId="{475901AD-BBDF-4B4E-A158-B34A9FCD0583}" destId="{EEB4DE2F-3D3F-41B2-87A3-8797D624FC25}" srcOrd="0" destOrd="0" presId="urn:microsoft.com/office/officeart/2005/8/layout/hierarchy1"/>
    <dgm:cxn modelId="{AE8CE92B-3F76-407C-ACC2-42643B85AFF0}" type="presParOf" srcId="{475901AD-BBDF-4B4E-A158-B34A9FCD0583}" destId="{911D8FE0-DA9A-40FC-99B6-6115D85CD9C7}" srcOrd="1" destOrd="0" presId="urn:microsoft.com/office/officeart/2005/8/layout/hierarchy1"/>
    <dgm:cxn modelId="{4BF62DC7-D4D8-40E1-9825-789E715627B8}" type="presParOf" srcId="{0528CA86-CB28-4310-BE35-CBD5CE870D25}" destId="{2D87910C-46D8-4BD7-AF0D-DA87D1B876C6}" srcOrd="1" destOrd="0" presId="urn:microsoft.com/office/officeart/2005/8/layout/hierarchy1"/>
    <dgm:cxn modelId="{BEDC149E-0E68-4B38-B97D-884DF618FE51}" type="presParOf" srcId="{C32BA8CB-73FF-424D-AE6C-741BD8C9F9FC}" destId="{2B2E48BD-C388-43F6-8D10-3C41386D9AF0}" srcOrd="2" destOrd="0" presId="urn:microsoft.com/office/officeart/2005/8/layout/hierarchy1"/>
    <dgm:cxn modelId="{0FE24D38-6C2B-4F4F-A04F-FB790494E104}" type="presParOf" srcId="{C32BA8CB-73FF-424D-AE6C-741BD8C9F9FC}" destId="{C6465E5D-3380-426D-9D26-FEFA41AC4DD3}" srcOrd="3" destOrd="0" presId="urn:microsoft.com/office/officeart/2005/8/layout/hierarchy1"/>
    <dgm:cxn modelId="{7667E060-8702-4E76-BC62-C2FA6D00503A}" type="presParOf" srcId="{C6465E5D-3380-426D-9D26-FEFA41AC4DD3}" destId="{8181B53A-17AD-4D55-884A-0FFDA23B2B78}" srcOrd="0" destOrd="0" presId="urn:microsoft.com/office/officeart/2005/8/layout/hierarchy1"/>
    <dgm:cxn modelId="{C9364B8C-84C1-43D6-9AC4-D392BF0CF769}" type="presParOf" srcId="{8181B53A-17AD-4D55-884A-0FFDA23B2B78}" destId="{CF760BA5-D085-4E8E-AE03-C6159F947D49}" srcOrd="0" destOrd="0" presId="urn:microsoft.com/office/officeart/2005/8/layout/hierarchy1"/>
    <dgm:cxn modelId="{075DA893-9368-4EE5-AE10-88C4F043B4D6}" type="presParOf" srcId="{8181B53A-17AD-4D55-884A-0FFDA23B2B78}" destId="{79D9ADA9-99F1-4D9D-A8D3-1F5DD117F6A0}" srcOrd="1" destOrd="0" presId="urn:microsoft.com/office/officeart/2005/8/layout/hierarchy1"/>
    <dgm:cxn modelId="{34146895-DDA2-4AC0-9573-82A1A76853BC}" type="presParOf" srcId="{C6465E5D-3380-426D-9D26-FEFA41AC4DD3}" destId="{27A4DF7F-BC3D-4204-9366-06D65E5F7980}" srcOrd="1" destOrd="0" presId="urn:microsoft.com/office/officeart/2005/8/layout/hierarchy1"/>
    <dgm:cxn modelId="{B1FA8725-6A3A-4CE2-9685-6A313FDC70AF}" type="presParOf" srcId="{27A4DF7F-BC3D-4204-9366-06D65E5F7980}" destId="{DD706923-8C58-4322-B079-A1E069FF3E37}" srcOrd="0" destOrd="0" presId="urn:microsoft.com/office/officeart/2005/8/layout/hierarchy1"/>
    <dgm:cxn modelId="{2ED3F55B-7839-496F-B7EB-89250D424575}" type="presParOf" srcId="{27A4DF7F-BC3D-4204-9366-06D65E5F7980}" destId="{ADF14003-A80C-46AB-8317-172A07EB0B6D}" srcOrd="1" destOrd="0" presId="urn:microsoft.com/office/officeart/2005/8/layout/hierarchy1"/>
    <dgm:cxn modelId="{A47C26BA-71E3-4358-8D99-D23C2595DE22}" type="presParOf" srcId="{ADF14003-A80C-46AB-8317-172A07EB0B6D}" destId="{6A4DCAB0-EFA0-4D5C-85A2-BB3EC44A6617}" srcOrd="0" destOrd="0" presId="urn:microsoft.com/office/officeart/2005/8/layout/hierarchy1"/>
    <dgm:cxn modelId="{5B14C86D-0C02-4C53-A410-8EF0F9B01962}" type="presParOf" srcId="{6A4DCAB0-EFA0-4D5C-85A2-BB3EC44A6617}" destId="{C38349AD-F886-45BA-BBD2-196E7A9CBBC7}" srcOrd="0" destOrd="0" presId="urn:microsoft.com/office/officeart/2005/8/layout/hierarchy1"/>
    <dgm:cxn modelId="{D48B0FDD-79A7-4CCC-BA42-88DB2233847E}" type="presParOf" srcId="{6A4DCAB0-EFA0-4D5C-85A2-BB3EC44A6617}" destId="{69AD0501-6B86-4AF8-B9AC-8C251FA15B07}" srcOrd="1" destOrd="0" presId="urn:microsoft.com/office/officeart/2005/8/layout/hierarchy1"/>
    <dgm:cxn modelId="{77EA741D-C5BE-4978-9576-27B3F0235861}" type="presParOf" srcId="{ADF14003-A80C-46AB-8317-172A07EB0B6D}" destId="{374ED4A1-9505-4F53-A037-69822DC17F76}" srcOrd="1" destOrd="0" presId="urn:microsoft.com/office/officeart/2005/8/layout/hierarchy1"/>
    <dgm:cxn modelId="{6363F65B-E3B9-4D67-94AA-E469099396DE}" type="presParOf" srcId="{27A4DF7F-BC3D-4204-9366-06D65E5F7980}" destId="{DE97F740-0A1A-4A3A-91A4-00819A9D2B8D}" srcOrd="2" destOrd="0" presId="urn:microsoft.com/office/officeart/2005/8/layout/hierarchy1"/>
    <dgm:cxn modelId="{972F3857-3456-4609-849E-EF4E80A98E93}" type="presParOf" srcId="{27A4DF7F-BC3D-4204-9366-06D65E5F7980}" destId="{2DCC1850-366B-4ECC-9C51-443DF07CE1E8}" srcOrd="3" destOrd="0" presId="urn:microsoft.com/office/officeart/2005/8/layout/hierarchy1"/>
    <dgm:cxn modelId="{2E6CFB41-6066-475D-BB03-2AB1CBC4FF33}" type="presParOf" srcId="{2DCC1850-366B-4ECC-9C51-443DF07CE1E8}" destId="{9B2D4E9C-0F3D-40E1-A12E-8AD975B40FA9}" srcOrd="0" destOrd="0" presId="urn:microsoft.com/office/officeart/2005/8/layout/hierarchy1"/>
    <dgm:cxn modelId="{831D0B45-712D-4C29-80CC-A38F56D01DBD}" type="presParOf" srcId="{9B2D4E9C-0F3D-40E1-A12E-8AD975B40FA9}" destId="{219A1CAB-0594-4F23-91F9-412FF350FF99}" srcOrd="0" destOrd="0" presId="urn:microsoft.com/office/officeart/2005/8/layout/hierarchy1"/>
    <dgm:cxn modelId="{3F978B20-112F-4F71-8448-131CD534B0E1}" type="presParOf" srcId="{9B2D4E9C-0F3D-40E1-A12E-8AD975B40FA9}" destId="{B0406D81-C99B-489D-AE9C-AFFCDB634F94}" srcOrd="1" destOrd="0" presId="urn:microsoft.com/office/officeart/2005/8/layout/hierarchy1"/>
    <dgm:cxn modelId="{34867305-8F82-4565-9BDC-BD655F97EDAA}" type="presParOf" srcId="{2DCC1850-366B-4ECC-9C51-443DF07CE1E8}" destId="{935F40E0-BC9A-4D84-8640-66D3A947AEB9}" srcOrd="1" destOrd="0" presId="urn:microsoft.com/office/officeart/2005/8/layout/hierarchy1"/>
    <dgm:cxn modelId="{E76F943C-AC01-4DC6-804E-0386D342C11E}" type="presParOf" srcId="{27A4DF7F-BC3D-4204-9366-06D65E5F7980}" destId="{7C525A35-921A-4187-9433-91CBD10C60A2}" srcOrd="4" destOrd="0" presId="urn:microsoft.com/office/officeart/2005/8/layout/hierarchy1"/>
    <dgm:cxn modelId="{52527DCA-185D-4452-BBAE-8620231EFA25}" type="presParOf" srcId="{27A4DF7F-BC3D-4204-9366-06D65E5F7980}" destId="{C6F0FFB1-D9CD-46C3-8FE6-035980047DAC}" srcOrd="5" destOrd="0" presId="urn:microsoft.com/office/officeart/2005/8/layout/hierarchy1"/>
    <dgm:cxn modelId="{6075720D-4E8B-4585-8143-8DDF343F1125}" type="presParOf" srcId="{C6F0FFB1-D9CD-46C3-8FE6-035980047DAC}" destId="{7FF8D79C-5BAE-4E08-9A47-D69DF1FA2B98}" srcOrd="0" destOrd="0" presId="urn:microsoft.com/office/officeart/2005/8/layout/hierarchy1"/>
    <dgm:cxn modelId="{2FA9BE88-89BD-4235-B5E9-8AD6B0B8543B}" type="presParOf" srcId="{7FF8D79C-5BAE-4E08-9A47-D69DF1FA2B98}" destId="{D68F0741-5C41-4622-91EE-9FE0A7035FB6}" srcOrd="0" destOrd="0" presId="urn:microsoft.com/office/officeart/2005/8/layout/hierarchy1"/>
    <dgm:cxn modelId="{21ED4F96-C248-4F88-970B-2370B17BC193}" type="presParOf" srcId="{7FF8D79C-5BAE-4E08-9A47-D69DF1FA2B98}" destId="{9E18B2D0-D0F5-468A-89C0-B11404870230}" srcOrd="1" destOrd="0" presId="urn:microsoft.com/office/officeart/2005/8/layout/hierarchy1"/>
    <dgm:cxn modelId="{3E8E25E8-3B90-44B6-8571-3099E0752DC1}" type="presParOf" srcId="{C6F0FFB1-D9CD-46C3-8FE6-035980047DAC}" destId="{13137F36-882E-46BD-84C8-6BBE8DAF8B66}" srcOrd="1" destOrd="0" presId="urn:microsoft.com/office/officeart/2005/8/layout/hierarchy1"/>
    <dgm:cxn modelId="{B6D9C580-A1AF-4724-A8AF-28C21A84671F}" type="presParOf" srcId="{27A4DF7F-BC3D-4204-9366-06D65E5F7980}" destId="{D4D5F76E-341D-4ABD-AA0C-631B2FCB1C81}" srcOrd="6" destOrd="0" presId="urn:microsoft.com/office/officeart/2005/8/layout/hierarchy1"/>
    <dgm:cxn modelId="{7EA1703F-682B-4F9B-A740-10FB6CBD880E}" type="presParOf" srcId="{27A4DF7F-BC3D-4204-9366-06D65E5F7980}" destId="{FF2AB1E0-F615-4BCE-A383-FFBBF2A4245E}" srcOrd="7" destOrd="0" presId="urn:microsoft.com/office/officeart/2005/8/layout/hierarchy1"/>
    <dgm:cxn modelId="{4A399138-80DA-4262-B1FD-A6E7627E303B}" type="presParOf" srcId="{FF2AB1E0-F615-4BCE-A383-FFBBF2A4245E}" destId="{385573ED-6256-45EE-B789-25AAF018BEA5}" srcOrd="0" destOrd="0" presId="urn:microsoft.com/office/officeart/2005/8/layout/hierarchy1"/>
    <dgm:cxn modelId="{8CBABAA5-3A1A-4522-92D9-3611F1AC7140}" type="presParOf" srcId="{385573ED-6256-45EE-B789-25AAF018BEA5}" destId="{32455586-77CC-4FBA-9773-FDE23733A923}" srcOrd="0" destOrd="0" presId="urn:microsoft.com/office/officeart/2005/8/layout/hierarchy1"/>
    <dgm:cxn modelId="{BA8CE220-9292-48E5-BF0E-FDFFD7C15E5B}" type="presParOf" srcId="{385573ED-6256-45EE-B789-25AAF018BEA5}" destId="{DBF67B4B-E7A1-41B0-A10E-BD2377D22E57}" srcOrd="1" destOrd="0" presId="urn:microsoft.com/office/officeart/2005/8/layout/hierarchy1"/>
    <dgm:cxn modelId="{AB44CFA7-602C-433A-A13B-F14787D30ACB}" type="presParOf" srcId="{FF2AB1E0-F615-4BCE-A383-FFBBF2A4245E}" destId="{F23BF39E-6924-4578-8745-51AA334EDDA4}" srcOrd="1" destOrd="0" presId="urn:microsoft.com/office/officeart/2005/8/layout/hierarchy1"/>
    <dgm:cxn modelId="{7E4E8930-5241-464E-81DF-75D8EF9C7202}" type="presParOf" srcId="{C32BA8CB-73FF-424D-AE6C-741BD8C9F9FC}" destId="{8BEE4F89-D26C-41E1-B194-24AE5A4F697B}" srcOrd="4" destOrd="0" presId="urn:microsoft.com/office/officeart/2005/8/layout/hierarchy1"/>
    <dgm:cxn modelId="{AB06F97E-248E-4C3E-A5FB-7425DA76CF37}" type="presParOf" srcId="{C32BA8CB-73FF-424D-AE6C-741BD8C9F9FC}" destId="{7D27F3AB-4287-4B75-8651-1793E6A2B084}" srcOrd="5" destOrd="0" presId="urn:microsoft.com/office/officeart/2005/8/layout/hierarchy1"/>
    <dgm:cxn modelId="{CD6AB61F-BEA0-491E-A016-645A6095AC99}" type="presParOf" srcId="{7D27F3AB-4287-4B75-8651-1793E6A2B084}" destId="{0CFE08E7-4C51-480C-B650-55D34F3FD1E9}" srcOrd="0" destOrd="0" presId="urn:microsoft.com/office/officeart/2005/8/layout/hierarchy1"/>
    <dgm:cxn modelId="{845B855A-E07F-4303-A4D8-0AF5A34B2800}" type="presParOf" srcId="{0CFE08E7-4C51-480C-B650-55D34F3FD1E9}" destId="{C3AA364A-E2CE-402B-B4B4-EC941CB663A5}" srcOrd="0" destOrd="0" presId="urn:microsoft.com/office/officeart/2005/8/layout/hierarchy1"/>
    <dgm:cxn modelId="{4EB97D6E-B050-4000-A8A7-08E8EC34093F}" type="presParOf" srcId="{0CFE08E7-4C51-480C-B650-55D34F3FD1E9}" destId="{F9956A79-6099-4924-9F60-AAF1ABE08DCC}" srcOrd="1" destOrd="0" presId="urn:microsoft.com/office/officeart/2005/8/layout/hierarchy1"/>
    <dgm:cxn modelId="{639EBDED-F93E-4841-B64C-2477ACADC504}" type="presParOf" srcId="{7D27F3AB-4287-4B75-8651-1793E6A2B084}" destId="{E08937E5-7570-4283-A267-DB6293A1A8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21225F-5B14-436B-A57D-A318CFF869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DF401-8505-46E0-B954-3AB1F1E04E27}">
      <dgm:prSet/>
      <dgm:spPr/>
      <dgm:t>
        <a:bodyPr/>
        <a:lstStyle/>
        <a:p>
          <a:r>
            <a:rPr lang="ru-RU" dirty="0" smtClean="0"/>
            <a:t>Решатель</a:t>
          </a:r>
          <a:endParaRPr lang="ru-RU" dirty="0"/>
        </a:p>
      </dgm:t>
    </dgm:pt>
    <dgm:pt modelId="{10C4D5E9-BAF9-44DC-A73C-6C585603343E}" type="parTrans" cxnId="{6C4D5020-280E-4C68-8068-8FFF1BA5754A}">
      <dgm:prSet/>
      <dgm:spPr/>
      <dgm:t>
        <a:bodyPr/>
        <a:lstStyle/>
        <a:p>
          <a:endParaRPr lang="ru-RU"/>
        </a:p>
      </dgm:t>
    </dgm:pt>
    <dgm:pt modelId="{DA568AE0-3B49-4E26-ABB7-1CC18C985EF1}" type="sibTrans" cxnId="{6C4D5020-280E-4C68-8068-8FFF1BA5754A}">
      <dgm:prSet/>
      <dgm:spPr/>
      <dgm:t>
        <a:bodyPr/>
        <a:lstStyle/>
        <a:p>
          <a:endParaRPr lang="ru-RU"/>
        </a:p>
      </dgm:t>
    </dgm:pt>
    <dgm:pt modelId="{BED70BE0-3193-417C-84ED-A8DED59D80C0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01E4B86C-F089-4027-8C2B-8D04CC56A39C}" type="parTrans" cxnId="{B0D9A55D-617A-4FE1-BB41-846F161CB04A}">
      <dgm:prSet/>
      <dgm:spPr/>
      <dgm:t>
        <a:bodyPr/>
        <a:lstStyle/>
        <a:p>
          <a:endParaRPr lang="ru-RU"/>
        </a:p>
      </dgm:t>
    </dgm:pt>
    <dgm:pt modelId="{C8EB3CDE-25A8-43AC-B2B8-AD42ECEAD8D7}" type="sibTrans" cxnId="{B0D9A55D-617A-4FE1-BB41-846F161CB04A}">
      <dgm:prSet/>
      <dgm:spPr/>
      <dgm:t>
        <a:bodyPr/>
        <a:lstStyle/>
        <a:p>
          <a:endParaRPr lang="ru-RU"/>
        </a:p>
      </dgm:t>
    </dgm:pt>
    <dgm:pt modelId="{B7DF871B-BBF8-4F92-80D2-F213B37E244D}">
      <dgm:prSet/>
      <dgm:spPr/>
      <dgm:t>
        <a:bodyPr/>
        <a:lstStyle/>
        <a:p>
          <a:r>
            <a:rPr lang="ru-RU" dirty="0" smtClean="0"/>
            <a:t>Классические алгоритмы</a:t>
          </a:r>
          <a:endParaRPr lang="ru-RU" dirty="0"/>
        </a:p>
      </dgm:t>
    </dgm:pt>
    <dgm:pt modelId="{D40908FB-16BF-4CE9-B990-E2F2C57236DF}" type="parTrans" cxnId="{536ACE48-FFD2-4C0C-A345-CC5E91C2D3F5}">
      <dgm:prSet/>
      <dgm:spPr/>
      <dgm:t>
        <a:bodyPr/>
        <a:lstStyle/>
        <a:p>
          <a:endParaRPr lang="ru-RU"/>
        </a:p>
      </dgm:t>
    </dgm:pt>
    <dgm:pt modelId="{5FC4724A-7C52-4431-B340-E2AC32F482F9}" type="sibTrans" cxnId="{536ACE48-FFD2-4C0C-A345-CC5E91C2D3F5}">
      <dgm:prSet/>
      <dgm:spPr/>
      <dgm:t>
        <a:bodyPr/>
        <a:lstStyle/>
        <a:p>
          <a:endParaRPr lang="ru-RU"/>
        </a:p>
      </dgm:t>
    </dgm:pt>
    <dgm:pt modelId="{FBB98ADF-DB51-44B3-9EEF-D4A781DF8EA6}">
      <dgm:prSet/>
      <dgm:spPr/>
      <dgm:t>
        <a:bodyPr/>
        <a:lstStyle/>
        <a:p>
          <a:r>
            <a:rPr lang="ru-RU" dirty="0" smtClean="0"/>
            <a:t>Интервальные методы  распространения ограничений</a:t>
          </a:r>
          <a:endParaRPr lang="ru-RU" dirty="0"/>
        </a:p>
      </dgm:t>
    </dgm:pt>
    <dgm:pt modelId="{86BB71F4-E98D-4098-9260-E3899642CBCD}" type="parTrans" cxnId="{193357BD-870C-47BF-AF9E-EFC45006E124}">
      <dgm:prSet/>
      <dgm:spPr/>
      <dgm:t>
        <a:bodyPr/>
        <a:lstStyle/>
        <a:p>
          <a:endParaRPr lang="ru-RU"/>
        </a:p>
      </dgm:t>
    </dgm:pt>
    <dgm:pt modelId="{5A88FEEF-D9FB-4B06-9D1A-19FD384D0523}" type="sibTrans" cxnId="{193357BD-870C-47BF-AF9E-EFC45006E124}">
      <dgm:prSet/>
      <dgm:spPr/>
      <dgm:t>
        <a:bodyPr/>
        <a:lstStyle/>
        <a:p>
          <a:endParaRPr lang="ru-RU"/>
        </a:p>
      </dgm:t>
    </dgm:pt>
    <dgm:pt modelId="{F3D09A36-8FF2-40F7-BE64-2CF1125959C7}">
      <dgm:prSet/>
      <dgm:spPr/>
      <dgm:t>
        <a:bodyPr/>
        <a:lstStyle/>
        <a:p>
          <a:r>
            <a:rPr lang="ru-RU" dirty="0" smtClean="0"/>
            <a:t>Интервальные методы отбраковки</a:t>
          </a:r>
          <a:endParaRPr lang="ru-RU" dirty="0"/>
        </a:p>
      </dgm:t>
    </dgm:pt>
    <dgm:pt modelId="{5D089A18-BE53-46BB-97E5-7A1AAE0F949E}" type="parTrans" cxnId="{96A2EF24-5878-4783-BB15-DC2CEDC23B6B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903AD1F-C4B7-41E0-BC28-D8086A05903D}" type="sibTrans" cxnId="{96A2EF24-5878-4783-BB15-DC2CEDC23B6B}">
      <dgm:prSet/>
      <dgm:spPr/>
      <dgm:t>
        <a:bodyPr/>
        <a:lstStyle/>
        <a:p>
          <a:endParaRPr lang="ru-RU"/>
        </a:p>
      </dgm:t>
    </dgm:pt>
    <dgm:pt modelId="{716BCC0A-8B83-4FA5-8420-25100F79BE3E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75165274-A288-4AC0-BB66-944343E3DD7B}" type="parTrans" cxnId="{D89B607C-03C9-4C04-8975-D804E95D73D3}">
      <dgm:prSet/>
      <dgm:spPr/>
      <dgm:t>
        <a:bodyPr/>
        <a:lstStyle/>
        <a:p>
          <a:endParaRPr lang="ru-RU"/>
        </a:p>
      </dgm:t>
    </dgm:pt>
    <dgm:pt modelId="{ABB0F87C-74D2-48DD-B537-320BE70B408F}" type="sibTrans" cxnId="{D89B607C-03C9-4C04-8975-D804E95D73D3}">
      <dgm:prSet/>
      <dgm:spPr/>
      <dgm:t>
        <a:bodyPr/>
        <a:lstStyle/>
        <a:p>
          <a:endParaRPr lang="ru-RU"/>
        </a:p>
      </dgm:t>
    </dgm:pt>
    <dgm:pt modelId="{4FA8EDC6-CBE0-40CB-804D-C38683D6C028}">
      <dgm:prSet/>
      <dgm:spPr/>
      <dgm:t>
        <a:bodyPr/>
        <a:lstStyle/>
        <a:p>
          <a:r>
            <a:rPr lang="ru-RU" smtClean="0"/>
            <a:t>Интервальные алгоритмы адаптивного дробления</a:t>
          </a:r>
          <a:endParaRPr lang="ru-RU" dirty="0"/>
        </a:p>
      </dgm:t>
    </dgm:pt>
    <dgm:pt modelId="{FE428EED-12B6-4517-8390-DDF4985813A7}" type="parTrans" cxnId="{E1DE8313-873F-49AC-8CCE-3A7E067FE799}">
      <dgm:prSet/>
      <dgm:spPr/>
      <dgm:t>
        <a:bodyPr/>
        <a:lstStyle/>
        <a:p>
          <a:endParaRPr lang="ru-RU"/>
        </a:p>
      </dgm:t>
    </dgm:pt>
    <dgm:pt modelId="{5D28D134-F155-4895-976A-D56D24177A36}" type="sibTrans" cxnId="{E1DE8313-873F-49AC-8CCE-3A7E067FE799}">
      <dgm:prSet/>
      <dgm:spPr/>
      <dgm:t>
        <a:bodyPr/>
        <a:lstStyle/>
        <a:p>
          <a:endParaRPr lang="ru-RU"/>
        </a:p>
      </dgm:t>
    </dgm:pt>
    <dgm:pt modelId="{D577AB89-D1DC-4495-9578-35C91156107E}">
      <dgm:prSet/>
      <dgm:spPr/>
      <dgm:t>
        <a:bodyPr/>
        <a:lstStyle/>
        <a:p>
          <a:r>
            <a:rPr lang="ru-RU" dirty="0" err="1" smtClean="0"/>
            <a:t>Мультистарт</a:t>
          </a:r>
          <a:endParaRPr lang="ru-RU" dirty="0"/>
        </a:p>
      </dgm:t>
    </dgm:pt>
    <dgm:pt modelId="{417ABD41-88E0-4350-981B-CE291A097850}" type="parTrans" cxnId="{C3513713-A609-4D06-9558-DA5D9EA86B7E}">
      <dgm:prSet/>
      <dgm:spPr/>
      <dgm:t>
        <a:bodyPr/>
        <a:lstStyle/>
        <a:p>
          <a:endParaRPr lang="ru-RU"/>
        </a:p>
      </dgm:t>
    </dgm:pt>
    <dgm:pt modelId="{6DCBA982-9CF3-4281-ADE3-22C5A6DAB032}" type="sibTrans" cxnId="{C3513713-A609-4D06-9558-DA5D9EA86B7E}">
      <dgm:prSet/>
      <dgm:spPr/>
      <dgm:t>
        <a:bodyPr/>
        <a:lstStyle/>
        <a:p>
          <a:endParaRPr lang="ru-RU"/>
        </a:p>
      </dgm:t>
    </dgm:pt>
    <dgm:pt modelId="{13879CDE-1C59-43DA-BF03-C81D78EED4DB}" type="pres">
      <dgm:prSet presAssocID="{8621225F-5B14-436B-A57D-A318CFF869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F3BB98-F1B8-4940-8677-BA0A4962C670}" type="pres">
      <dgm:prSet presAssocID="{DD7DF401-8505-46E0-B954-3AB1F1E04E27}" presName="hierRoot1" presStyleCnt="0"/>
      <dgm:spPr/>
    </dgm:pt>
    <dgm:pt modelId="{5715A598-4623-4FB2-B943-1B39AB21A0C0}" type="pres">
      <dgm:prSet presAssocID="{DD7DF401-8505-46E0-B954-3AB1F1E04E27}" presName="composite" presStyleCnt="0"/>
      <dgm:spPr/>
    </dgm:pt>
    <dgm:pt modelId="{10AD337D-1426-404B-AB1A-8B84CB5C9666}" type="pres">
      <dgm:prSet presAssocID="{DD7DF401-8505-46E0-B954-3AB1F1E04E27}" presName="background" presStyleLbl="node0" presStyleIdx="0" presStyleCnt="3"/>
      <dgm:spPr/>
    </dgm:pt>
    <dgm:pt modelId="{A85AC825-FD5C-4394-9878-120CC3D6A579}" type="pres">
      <dgm:prSet presAssocID="{DD7DF401-8505-46E0-B954-3AB1F1E04E27}" presName="text" presStyleLbl="fgAcc0" presStyleIdx="0" presStyleCnt="3" custLinFactNeighborX="-30502" custLinFactNeighborY="-27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73FCD-E215-46A2-BB74-F5705360C1B9}" type="pres">
      <dgm:prSet presAssocID="{DD7DF401-8505-46E0-B954-3AB1F1E04E27}" presName="hierChild2" presStyleCnt="0"/>
      <dgm:spPr/>
    </dgm:pt>
    <dgm:pt modelId="{E86ABAA7-8858-4232-B1FA-06588B2729F8}" type="pres">
      <dgm:prSet presAssocID="{01E4B86C-F089-4027-8C2B-8D04CC56A39C}" presName="Name10" presStyleLbl="parChTrans1D2" presStyleIdx="0" presStyleCnt="4"/>
      <dgm:spPr/>
      <dgm:t>
        <a:bodyPr/>
        <a:lstStyle/>
        <a:p>
          <a:endParaRPr lang="ru-RU"/>
        </a:p>
      </dgm:t>
    </dgm:pt>
    <dgm:pt modelId="{067E00DB-E543-49B3-9299-60837069BC25}" type="pres">
      <dgm:prSet presAssocID="{BED70BE0-3193-417C-84ED-A8DED59D80C0}" presName="hierRoot2" presStyleCnt="0"/>
      <dgm:spPr/>
    </dgm:pt>
    <dgm:pt modelId="{141D4A5B-A1A8-4722-AB32-1910ED9207DF}" type="pres">
      <dgm:prSet presAssocID="{BED70BE0-3193-417C-84ED-A8DED59D80C0}" presName="composite2" presStyleCnt="0"/>
      <dgm:spPr/>
    </dgm:pt>
    <dgm:pt modelId="{42AA3AB4-FE71-40ED-82F1-AA587DA9C4A0}" type="pres">
      <dgm:prSet presAssocID="{BED70BE0-3193-417C-84ED-A8DED59D80C0}" presName="background2" presStyleLbl="node2" presStyleIdx="0" presStyleCnt="4"/>
      <dgm:spPr/>
      <dgm:t>
        <a:bodyPr/>
        <a:lstStyle/>
        <a:p>
          <a:endParaRPr lang="ru-RU"/>
        </a:p>
      </dgm:t>
    </dgm:pt>
    <dgm:pt modelId="{2A3A3357-115A-4D94-A6BC-ACA0230D005F}" type="pres">
      <dgm:prSet presAssocID="{BED70BE0-3193-417C-84ED-A8DED59D80C0}" presName="text2" presStyleLbl="fgAcc2" presStyleIdx="0" presStyleCnt="4" custLinFactNeighborX="1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D33198-5B32-4643-9551-26020471E822}" type="pres">
      <dgm:prSet presAssocID="{BED70BE0-3193-417C-84ED-A8DED59D80C0}" presName="hierChild3" presStyleCnt="0"/>
      <dgm:spPr/>
    </dgm:pt>
    <dgm:pt modelId="{82DB440F-AE3B-45AE-B807-11426EA77FB5}" type="pres">
      <dgm:prSet presAssocID="{D40908FB-16BF-4CE9-B990-E2F2C57236DF}" presName="Name10" presStyleLbl="parChTrans1D2" presStyleIdx="1" presStyleCnt="4"/>
      <dgm:spPr/>
      <dgm:t>
        <a:bodyPr/>
        <a:lstStyle/>
        <a:p>
          <a:endParaRPr lang="ru-RU"/>
        </a:p>
      </dgm:t>
    </dgm:pt>
    <dgm:pt modelId="{8C937978-135D-4E27-8C67-FB2500D156BF}" type="pres">
      <dgm:prSet presAssocID="{B7DF871B-BBF8-4F92-80D2-F213B37E244D}" presName="hierRoot2" presStyleCnt="0"/>
      <dgm:spPr/>
    </dgm:pt>
    <dgm:pt modelId="{7CDF574E-6A61-4B3A-8D38-A69B4C2F8267}" type="pres">
      <dgm:prSet presAssocID="{B7DF871B-BBF8-4F92-80D2-F213B37E244D}" presName="composite2" presStyleCnt="0"/>
      <dgm:spPr/>
    </dgm:pt>
    <dgm:pt modelId="{7DFFF094-0E46-416E-9F61-E7F93A662CCB}" type="pres">
      <dgm:prSet presAssocID="{B7DF871B-BBF8-4F92-80D2-F213B37E244D}" presName="background2" presStyleLbl="node2" presStyleIdx="1" presStyleCnt="4"/>
      <dgm:spPr/>
    </dgm:pt>
    <dgm:pt modelId="{34D08772-C443-4DDD-AABD-4DB6D94186E5}" type="pres">
      <dgm:prSet presAssocID="{B7DF871B-BBF8-4F92-80D2-F213B37E244D}" presName="text2" presStyleLbl="fgAcc2" presStyleIdx="1" presStyleCnt="4" custLinFactNeighborX="59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89377E-DB15-436B-AD28-376A9F4C9B8A}" type="pres">
      <dgm:prSet presAssocID="{B7DF871B-BBF8-4F92-80D2-F213B37E244D}" presName="hierChild3" presStyleCnt="0"/>
      <dgm:spPr/>
    </dgm:pt>
    <dgm:pt modelId="{50864324-B85E-4CED-87B6-D2D8D8B07316}" type="pres">
      <dgm:prSet presAssocID="{417ABD41-88E0-4350-981B-CE291A09785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643B8652-DAB6-4385-93B1-4D07827BDB5A}" type="pres">
      <dgm:prSet presAssocID="{D577AB89-D1DC-4495-9578-35C91156107E}" presName="hierRoot3" presStyleCnt="0"/>
      <dgm:spPr/>
    </dgm:pt>
    <dgm:pt modelId="{991CE552-C750-49DE-8867-5F2E41950D1D}" type="pres">
      <dgm:prSet presAssocID="{D577AB89-D1DC-4495-9578-35C91156107E}" presName="composite3" presStyleCnt="0"/>
      <dgm:spPr/>
    </dgm:pt>
    <dgm:pt modelId="{8161B286-FF70-45B8-813B-14AA0DF48974}" type="pres">
      <dgm:prSet presAssocID="{D577AB89-D1DC-4495-9578-35C91156107E}" presName="background3" presStyleLbl="node3" presStyleIdx="0" presStyleCnt="1"/>
      <dgm:spPr/>
    </dgm:pt>
    <dgm:pt modelId="{923C0800-8D20-4AA1-9290-93F4F1E69620}" type="pres">
      <dgm:prSet presAssocID="{D577AB89-D1DC-4495-9578-35C91156107E}" presName="text3" presStyleLbl="fgAcc3" presStyleIdx="0" presStyleCnt="1" custLinFactNeighborX="73307" custLinFactNeighborY="62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3E9AE6-AAD9-46D8-9F28-7CDF66CC5875}" type="pres">
      <dgm:prSet presAssocID="{D577AB89-D1DC-4495-9578-35C91156107E}" presName="hierChild4" presStyleCnt="0"/>
      <dgm:spPr/>
    </dgm:pt>
    <dgm:pt modelId="{9F9470EE-61F6-43C1-B338-17CABA926315}" type="pres">
      <dgm:prSet presAssocID="{86BB71F4-E98D-4098-9260-E3899642CBCD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0A0CEF4-0835-4585-88AB-59820D6971AD}" type="pres">
      <dgm:prSet presAssocID="{FBB98ADF-DB51-44B3-9EEF-D4A781DF8EA6}" presName="hierRoot2" presStyleCnt="0"/>
      <dgm:spPr/>
    </dgm:pt>
    <dgm:pt modelId="{A96125E3-67D8-4640-B88B-478531007EB5}" type="pres">
      <dgm:prSet presAssocID="{FBB98ADF-DB51-44B3-9EEF-D4A781DF8EA6}" presName="composite2" presStyleCnt="0"/>
      <dgm:spPr/>
    </dgm:pt>
    <dgm:pt modelId="{6D614240-831B-4E5A-BF15-201BDCB07CB9}" type="pres">
      <dgm:prSet presAssocID="{FBB98ADF-DB51-44B3-9EEF-D4A781DF8EA6}" presName="background2" presStyleLbl="node2" presStyleIdx="2" presStyleCnt="4"/>
      <dgm:spPr/>
    </dgm:pt>
    <dgm:pt modelId="{1FCF4E22-8B8B-4FB6-B377-0B64F21B617F}" type="pres">
      <dgm:prSet presAssocID="{FBB98ADF-DB51-44B3-9EEF-D4A781DF8EA6}" presName="text2" presStyleLbl="fgAcc2" presStyleIdx="2" presStyleCnt="4" custLinFactNeighborX="59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F87B1B-05A8-43C9-AC6C-3A588B3052FC}" type="pres">
      <dgm:prSet presAssocID="{FBB98ADF-DB51-44B3-9EEF-D4A781DF8EA6}" presName="hierChild3" presStyleCnt="0"/>
      <dgm:spPr/>
    </dgm:pt>
    <dgm:pt modelId="{91A1690F-5469-4723-B755-C26F93CED019}" type="pres">
      <dgm:prSet presAssocID="{5D089A18-BE53-46BB-97E5-7A1AAE0F949E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11F4B82-ECF1-4E0B-A8CE-F9EAC2D9ABF9}" type="pres">
      <dgm:prSet presAssocID="{F3D09A36-8FF2-40F7-BE64-2CF1125959C7}" presName="hierRoot2" presStyleCnt="0"/>
      <dgm:spPr/>
    </dgm:pt>
    <dgm:pt modelId="{A2DBCEEA-8C75-4F1F-A96A-792F72728F73}" type="pres">
      <dgm:prSet presAssocID="{F3D09A36-8FF2-40F7-BE64-2CF1125959C7}" presName="composite2" presStyleCnt="0"/>
      <dgm:spPr/>
    </dgm:pt>
    <dgm:pt modelId="{FE7616C5-F99C-498E-BF3A-71033D87505B}" type="pres">
      <dgm:prSet presAssocID="{F3D09A36-8FF2-40F7-BE64-2CF1125959C7}" presName="background2" presStyleLbl="node2" presStyleIdx="3" presStyleCnt="4"/>
      <dgm:spPr/>
    </dgm:pt>
    <dgm:pt modelId="{8D1601A3-AA23-4CEA-9EFE-C04A1345D962}" type="pres">
      <dgm:prSet presAssocID="{F3D09A36-8FF2-40F7-BE64-2CF1125959C7}" presName="text2" presStyleLbl="fgAcc2" presStyleIdx="3" presStyleCnt="4" custLinFactX="-155996" custLinFactY="82523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0478B1-B0C7-4C3B-87C6-4E883DD5A951}" type="pres">
      <dgm:prSet presAssocID="{F3D09A36-8FF2-40F7-BE64-2CF1125959C7}" presName="hierChild3" presStyleCnt="0"/>
      <dgm:spPr/>
    </dgm:pt>
    <dgm:pt modelId="{12A02A25-ADD5-49D6-8471-CF014DD6FC60}" type="pres">
      <dgm:prSet presAssocID="{716BCC0A-8B83-4FA5-8420-25100F79BE3E}" presName="hierRoot1" presStyleCnt="0"/>
      <dgm:spPr/>
    </dgm:pt>
    <dgm:pt modelId="{40AC7C2A-6E46-47AB-BB7A-74A5E5C8F9B6}" type="pres">
      <dgm:prSet presAssocID="{716BCC0A-8B83-4FA5-8420-25100F79BE3E}" presName="composite" presStyleCnt="0"/>
      <dgm:spPr/>
    </dgm:pt>
    <dgm:pt modelId="{B7F21268-B1CB-4C6B-8BC7-F3A00E319D99}" type="pres">
      <dgm:prSet presAssocID="{716BCC0A-8B83-4FA5-8420-25100F79BE3E}" presName="background" presStyleLbl="node0" presStyleIdx="1" presStyleCnt="3"/>
      <dgm:spPr/>
      <dgm:t>
        <a:bodyPr/>
        <a:lstStyle/>
        <a:p>
          <a:endParaRPr lang="ru-RU"/>
        </a:p>
      </dgm:t>
    </dgm:pt>
    <dgm:pt modelId="{FE17E627-68A0-40C3-ABF7-340929FC6568}" type="pres">
      <dgm:prSet presAssocID="{716BCC0A-8B83-4FA5-8420-25100F79BE3E}" presName="text" presStyleLbl="fgAcc0" presStyleIdx="1" presStyleCnt="3" custLinFactX="-100000" custLinFactY="74501" custLinFactNeighborX="-18425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0F2687-E95B-4700-B797-A210AF7893C8}" type="pres">
      <dgm:prSet presAssocID="{716BCC0A-8B83-4FA5-8420-25100F79BE3E}" presName="hierChild2" presStyleCnt="0"/>
      <dgm:spPr/>
    </dgm:pt>
    <dgm:pt modelId="{C34A5015-15C3-4347-B879-A8EDEDD6B667}" type="pres">
      <dgm:prSet presAssocID="{4FA8EDC6-CBE0-40CB-804D-C38683D6C028}" presName="hierRoot1" presStyleCnt="0"/>
      <dgm:spPr/>
    </dgm:pt>
    <dgm:pt modelId="{F07383B0-00CB-479E-A48D-E9FFFBB396AB}" type="pres">
      <dgm:prSet presAssocID="{4FA8EDC6-CBE0-40CB-804D-C38683D6C028}" presName="composite" presStyleCnt="0"/>
      <dgm:spPr/>
    </dgm:pt>
    <dgm:pt modelId="{7552EE06-92F8-4CB4-A077-0ABCFFA95345}" type="pres">
      <dgm:prSet presAssocID="{4FA8EDC6-CBE0-40CB-804D-C38683D6C028}" presName="background" presStyleLbl="node0" presStyleIdx="2" presStyleCnt="3"/>
      <dgm:spPr/>
    </dgm:pt>
    <dgm:pt modelId="{93276D41-FEC9-4EA8-89FC-E5294C52EAB7}" type="pres">
      <dgm:prSet presAssocID="{4FA8EDC6-CBE0-40CB-804D-C38683D6C028}" presName="text" presStyleLbl="fgAcc0" presStyleIdx="2" presStyleCnt="3" custLinFactX="-188365" custLinFactY="100000" custLinFactNeighborX="-200000" custLinFactNeighborY="1016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D002B-CC69-4D74-B4A5-2A432B2C697A}" type="pres">
      <dgm:prSet presAssocID="{4FA8EDC6-CBE0-40CB-804D-C38683D6C028}" presName="hierChild2" presStyleCnt="0"/>
      <dgm:spPr/>
    </dgm:pt>
  </dgm:ptLst>
  <dgm:cxnLst>
    <dgm:cxn modelId="{C3513713-A609-4D06-9558-DA5D9EA86B7E}" srcId="{B7DF871B-BBF8-4F92-80D2-F213B37E244D}" destId="{D577AB89-D1DC-4495-9578-35C91156107E}" srcOrd="0" destOrd="0" parTransId="{417ABD41-88E0-4350-981B-CE291A097850}" sibTransId="{6DCBA982-9CF3-4281-ADE3-22C5A6DAB032}"/>
    <dgm:cxn modelId="{B3F04C43-CCFA-424A-9270-A79ADF5D1ED7}" type="presOf" srcId="{BED70BE0-3193-417C-84ED-A8DED59D80C0}" destId="{2A3A3357-115A-4D94-A6BC-ACA0230D005F}" srcOrd="0" destOrd="0" presId="urn:microsoft.com/office/officeart/2005/8/layout/hierarchy1"/>
    <dgm:cxn modelId="{536ACE48-FFD2-4C0C-A345-CC5E91C2D3F5}" srcId="{DD7DF401-8505-46E0-B954-3AB1F1E04E27}" destId="{B7DF871B-BBF8-4F92-80D2-F213B37E244D}" srcOrd="1" destOrd="0" parTransId="{D40908FB-16BF-4CE9-B990-E2F2C57236DF}" sibTransId="{5FC4724A-7C52-4431-B340-E2AC32F482F9}"/>
    <dgm:cxn modelId="{52FA536D-15F2-40B6-ABAD-88745057610C}" type="presOf" srcId="{FBB98ADF-DB51-44B3-9EEF-D4A781DF8EA6}" destId="{1FCF4E22-8B8B-4FB6-B377-0B64F21B617F}" srcOrd="0" destOrd="0" presId="urn:microsoft.com/office/officeart/2005/8/layout/hierarchy1"/>
    <dgm:cxn modelId="{235F9438-362B-4133-801B-EC837B2867E4}" type="presOf" srcId="{716BCC0A-8B83-4FA5-8420-25100F79BE3E}" destId="{FE17E627-68A0-40C3-ABF7-340929FC6568}" srcOrd="0" destOrd="0" presId="urn:microsoft.com/office/officeart/2005/8/layout/hierarchy1"/>
    <dgm:cxn modelId="{1F50DC62-9F7A-4674-875B-6111AC63C67A}" type="presOf" srcId="{8621225F-5B14-436B-A57D-A318CFF8691A}" destId="{13879CDE-1C59-43DA-BF03-C81D78EED4DB}" srcOrd="0" destOrd="0" presId="urn:microsoft.com/office/officeart/2005/8/layout/hierarchy1"/>
    <dgm:cxn modelId="{B0D9A55D-617A-4FE1-BB41-846F161CB04A}" srcId="{DD7DF401-8505-46E0-B954-3AB1F1E04E27}" destId="{BED70BE0-3193-417C-84ED-A8DED59D80C0}" srcOrd="0" destOrd="0" parTransId="{01E4B86C-F089-4027-8C2B-8D04CC56A39C}" sibTransId="{C8EB3CDE-25A8-43AC-B2B8-AD42ECEAD8D7}"/>
    <dgm:cxn modelId="{E1DE8313-873F-49AC-8CCE-3A7E067FE799}" srcId="{8621225F-5B14-436B-A57D-A318CFF8691A}" destId="{4FA8EDC6-CBE0-40CB-804D-C38683D6C028}" srcOrd="2" destOrd="0" parTransId="{FE428EED-12B6-4517-8390-DDF4985813A7}" sibTransId="{5D28D134-F155-4895-976A-D56D24177A36}"/>
    <dgm:cxn modelId="{6C4D5020-280E-4C68-8068-8FFF1BA5754A}" srcId="{8621225F-5B14-436B-A57D-A318CFF8691A}" destId="{DD7DF401-8505-46E0-B954-3AB1F1E04E27}" srcOrd="0" destOrd="0" parTransId="{10C4D5E9-BAF9-44DC-A73C-6C585603343E}" sibTransId="{DA568AE0-3B49-4E26-ABB7-1CC18C985EF1}"/>
    <dgm:cxn modelId="{8226D1C6-8BC1-4597-ACA9-91E3C74FCD8F}" type="presOf" srcId="{D40908FB-16BF-4CE9-B990-E2F2C57236DF}" destId="{82DB440F-AE3B-45AE-B807-11426EA77FB5}" srcOrd="0" destOrd="0" presId="urn:microsoft.com/office/officeart/2005/8/layout/hierarchy1"/>
    <dgm:cxn modelId="{1099434D-5607-4A34-BD73-BB5858128465}" type="presOf" srcId="{5D089A18-BE53-46BB-97E5-7A1AAE0F949E}" destId="{91A1690F-5469-4723-B755-C26F93CED019}" srcOrd="0" destOrd="0" presId="urn:microsoft.com/office/officeart/2005/8/layout/hierarchy1"/>
    <dgm:cxn modelId="{71D7C75F-448E-4805-B39B-22EED360111E}" type="presOf" srcId="{417ABD41-88E0-4350-981B-CE291A097850}" destId="{50864324-B85E-4CED-87B6-D2D8D8B07316}" srcOrd="0" destOrd="0" presId="urn:microsoft.com/office/officeart/2005/8/layout/hierarchy1"/>
    <dgm:cxn modelId="{4CAB7F52-F862-4FF3-BF04-58C15B35DDEE}" type="presOf" srcId="{01E4B86C-F089-4027-8C2B-8D04CC56A39C}" destId="{E86ABAA7-8858-4232-B1FA-06588B2729F8}" srcOrd="0" destOrd="0" presId="urn:microsoft.com/office/officeart/2005/8/layout/hierarchy1"/>
    <dgm:cxn modelId="{AB3BB1D1-C636-42B9-BD99-2009E80FDF96}" type="presOf" srcId="{B7DF871B-BBF8-4F92-80D2-F213B37E244D}" destId="{34D08772-C443-4DDD-AABD-4DB6D94186E5}" srcOrd="0" destOrd="0" presId="urn:microsoft.com/office/officeart/2005/8/layout/hierarchy1"/>
    <dgm:cxn modelId="{764A6DF4-B5CA-4EFA-AD8B-DBBAAB80F223}" type="presOf" srcId="{86BB71F4-E98D-4098-9260-E3899642CBCD}" destId="{9F9470EE-61F6-43C1-B338-17CABA926315}" srcOrd="0" destOrd="0" presId="urn:microsoft.com/office/officeart/2005/8/layout/hierarchy1"/>
    <dgm:cxn modelId="{F4437D33-F04A-4063-BDD2-6DAE13563A0E}" type="presOf" srcId="{4FA8EDC6-CBE0-40CB-804D-C38683D6C028}" destId="{93276D41-FEC9-4EA8-89FC-E5294C52EAB7}" srcOrd="0" destOrd="0" presId="urn:microsoft.com/office/officeart/2005/8/layout/hierarchy1"/>
    <dgm:cxn modelId="{96A2EF24-5878-4783-BB15-DC2CEDC23B6B}" srcId="{DD7DF401-8505-46E0-B954-3AB1F1E04E27}" destId="{F3D09A36-8FF2-40F7-BE64-2CF1125959C7}" srcOrd="3" destOrd="0" parTransId="{5D089A18-BE53-46BB-97E5-7A1AAE0F949E}" sibTransId="{0903AD1F-C4B7-41E0-BC28-D8086A05903D}"/>
    <dgm:cxn modelId="{D89B607C-03C9-4C04-8975-D804E95D73D3}" srcId="{8621225F-5B14-436B-A57D-A318CFF8691A}" destId="{716BCC0A-8B83-4FA5-8420-25100F79BE3E}" srcOrd="1" destOrd="0" parTransId="{75165274-A288-4AC0-BB66-944343E3DD7B}" sibTransId="{ABB0F87C-74D2-48DD-B537-320BE70B408F}"/>
    <dgm:cxn modelId="{08DA5C44-DB50-4E8B-AF9E-22BC387E9FD2}" type="presOf" srcId="{D577AB89-D1DC-4495-9578-35C91156107E}" destId="{923C0800-8D20-4AA1-9290-93F4F1E69620}" srcOrd="0" destOrd="0" presId="urn:microsoft.com/office/officeart/2005/8/layout/hierarchy1"/>
    <dgm:cxn modelId="{C43FE52F-C4DA-4E87-98DD-EFFDEF0217E5}" type="presOf" srcId="{DD7DF401-8505-46E0-B954-3AB1F1E04E27}" destId="{A85AC825-FD5C-4394-9878-120CC3D6A579}" srcOrd="0" destOrd="0" presId="urn:microsoft.com/office/officeart/2005/8/layout/hierarchy1"/>
    <dgm:cxn modelId="{77EBED58-E0DE-4071-97F3-B9F8C9986676}" type="presOf" srcId="{F3D09A36-8FF2-40F7-BE64-2CF1125959C7}" destId="{8D1601A3-AA23-4CEA-9EFE-C04A1345D962}" srcOrd="0" destOrd="0" presId="urn:microsoft.com/office/officeart/2005/8/layout/hierarchy1"/>
    <dgm:cxn modelId="{193357BD-870C-47BF-AF9E-EFC45006E124}" srcId="{DD7DF401-8505-46E0-B954-3AB1F1E04E27}" destId="{FBB98ADF-DB51-44B3-9EEF-D4A781DF8EA6}" srcOrd="2" destOrd="0" parTransId="{86BB71F4-E98D-4098-9260-E3899642CBCD}" sibTransId="{5A88FEEF-D9FB-4B06-9D1A-19FD384D0523}"/>
    <dgm:cxn modelId="{C0DDF9F4-7CF3-4121-BEE5-D50EFF1A00AA}" type="presParOf" srcId="{13879CDE-1C59-43DA-BF03-C81D78EED4DB}" destId="{CFF3BB98-F1B8-4940-8677-BA0A4962C670}" srcOrd="0" destOrd="0" presId="urn:microsoft.com/office/officeart/2005/8/layout/hierarchy1"/>
    <dgm:cxn modelId="{D6116571-7418-49F9-A767-D1F001F4E636}" type="presParOf" srcId="{CFF3BB98-F1B8-4940-8677-BA0A4962C670}" destId="{5715A598-4623-4FB2-B943-1B39AB21A0C0}" srcOrd="0" destOrd="0" presId="urn:microsoft.com/office/officeart/2005/8/layout/hierarchy1"/>
    <dgm:cxn modelId="{3963851A-ADBA-4E93-A20B-68541D7CC402}" type="presParOf" srcId="{5715A598-4623-4FB2-B943-1B39AB21A0C0}" destId="{10AD337D-1426-404B-AB1A-8B84CB5C9666}" srcOrd="0" destOrd="0" presId="urn:microsoft.com/office/officeart/2005/8/layout/hierarchy1"/>
    <dgm:cxn modelId="{B7AA6FC6-9B77-48CB-A1F9-1CA673576087}" type="presParOf" srcId="{5715A598-4623-4FB2-B943-1B39AB21A0C0}" destId="{A85AC825-FD5C-4394-9878-120CC3D6A579}" srcOrd="1" destOrd="0" presId="urn:microsoft.com/office/officeart/2005/8/layout/hierarchy1"/>
    <dgm:cxn modelId="{423C741B-5C25-442A-BCF3-ECB3B9C93B7A}" type="presParOf" srcId="{CFF3BB98-F1B8-4940-8677-BA0A4962C670}" destId="{E4D73FCD-E215-46A2-BB74-F5705360C1B9}" srcOrd="1" destOrd="0" presId="urn:microsoft.com/office/officeart/2005/8/layout/hierarchy1"/>
    <dgm:cxn modelId="{0DB20585-198F-4389-BBC5-6A746E5BB92B}" type="presParOf" srcId="{E4D73FCD-E215-46A2-BB74-F5705360C1B9}" destId="{E86ABAA7-8858-4232-B1FA-06588B2729F8}" srcOrd="0" destOrd="0" presId="urn:microsoft.com/office/officeart/2005/8/layout/hierarchy1"/>
    <dgm:cxn modelId="{96E9D42A-1954-4274-A559-52312C242E76}" type="presParOf" srcId="{E4D73FCD-E215-46A2-BB74-F5705360C1B9}" destId="{067E00DB-E543-49B3-9299-60837069BC25}" srcOrd="1" destOrd="0" presId="urn:microsoft.com/office/officeart/2005/8/layout/hierarchy1"/>
    <dgm:cxn modelId="{A33D6292-437A-443C-BA92-72FC3F9A1A9A}" type="presParOf" srcId="{067E00DB-E543-49B3-9299-60837069BC25}" destId="{141D4A5B-A1A8-4722-AB32-1910ED9207DF}" srcOrd="0" destOrd="0" presId="urn:microsoft.com/office/officeart/2005/8/layout/hierarchy1"/>
    <dgm:cxn modelId="{EB48D6D7-3CF9-4017-AACF-734B93612A11}" type="presParOf" srcId="{141D4A5B-A1A8-4722-AB32-1910ED9207DF}" destId="{42AA3AB4-FE71-40ED-82F1-AA587DA9C4A0}" srcOrd="0" destOrd="0" presId="urn:microsoft.com/office/officeart/2005/8/layout/hierarchy1"/>
    <dgm:cxn modelId="{3521AD68-4D3C-4344-A725-8B06862C41E6}" type="presParOf" srcId="{141D4A5B-A1A8-4722-AB32-1910ED9207DF}" destId="{2A3A3357-115A-4D94-A6BC-ACA0230D005F}" srcOrd="1" destOrd="0" presId="urn:microsoft.com/office/officeart/2005/8/layout/hierarchy1"/>
    <dgm:cxn modelId="{55A981A4-6DD0-46D3-8DF2-D2965DE53E0B}" type="presParOf" srcId="{067E00DB-E543-49B3-9299-60837069BC25}" destId="{7FD33198-5B32-4643-9551-26020471E822}" srcOrd="1" destOrd="0" presId="urn:microsoft.com/office/officeart/2005/8/layout/hierarchy1"/>
    <dgm:cxn modelId="{8ABEE4F5-E49E-4747-A072-403BA701E05E}" type="presParOf" srcId="{E4D73FCD-E215-46A2-BB74-F5705360C1B9}" destId="{82DB440F-AE3B-45AE-B807-11426EA77FB5}" srcOrd="2" destOrd="0" presId="urn:microsoft.com/office/officeart/2005/8/layout/hierarchy1"/>
    <dgm:cxn modelId="{7B7E75AA-D2FF-43F6-B722-A78F30598A7A}" type="presParOf" srcId="{E4D73FCD-E215-46A2-BB74-F5705360C1B9}" destId="{8C937978-135D-4E27-8C67-FB2500D156BF}" srcOrd="3" destOrd="0" presId="urn:microsoft.com/office/officeart/2005/8/layout/hierarchy1"/>
    <dgm:cxn modelId="{C7A23E96-C73A-4992-B262-2F4F83277376}" type="presParOf" srcId="{8C937978-135D-4E27-8C67-FB2500D156BF}" destId="{7CDF574E-6A61-4B3A-8D38-A69B4C2F8267}" srcOrd="0" destOrd="0" presId="urn:microsoft.com/office/officeart/2005/8/layout/hierarchy1"/>
    <dgm:cxn modelId="{0EAE783A-93E2-466C-93C2-8174FA90BB0A}" type="presParOf" srcId="{7CDF574E-6A61-4B3A-8D38-A69B4C2F8267}" destId="{7DFFF094-0E46-416E-9F61-E7F93A662CCB}" srcOrd="0" destOrd="0" presId="urn:microsoft.com/office/officeart/2005/8/layout/hierarchy1"/>
    <dgm:cxn modelId="{A709F73F-602D-4995-8D31-1D6376DE04C4}" type="presParOf" srcId="{7CDF574E-6A61-4B3A-8D38-A69B4C2F8267}" destId="{34D08772-C443-4DDD-AABD-4DB6D94186E5}" srcOrd="1" destOrd="0" presId="urn:microsoft.com/office/officeart/2005/8/layout/hierarchy1"/>
    <dgm:cxn modelId="{5893B012-FCBC-4414-8E6E-784CE381BA53}" type="presParOf" srcId="{8C937978-135D-4E27-8C67-FB2500D156BF}" destId="{7989377E-DB15-436B-AD28-376A9F4C9B8A}" srcOrd="1" destOrd="0" presId="urn:microsoft.com/office/officeart/2005/8/layout/hierarchy1"/>
    <dgm:cxn modelId="{91A73FA3-6431-42F2-B8D8-243A318500C1}" type="presParOf" srcId="{7989377E-DB15-436B-AD28-376A9F4C9B8A}" destId="{50864324-B85E-4CED-87B6-D2D8D8B07316}" srcOrd="0" destOrd="0" presId="urn:microsoft.com/office/officeart/2005/8/layout/hierarchy1"/>
    <dgm:cxn modelId="{0A28D2FC-F224-459D-8991-E2DBB7970D21}" type="presParOf" srcId="{7989377E-DB15-436B-AD28-376A9F4C9B8A}" destId="{643B8652-DAB6-4385-93B1-4D07827BDB5A}" srcOrd="1" destOrd="0" presId="urn:microsoft.com/office/officeart/2005/8/layout/hierarchy1"/>
    <dgm:cxn modelId="{967D0974-AE04-4765-86C7-726095A127D1}" type="presParOf" srcId="{643B8652-DAB6-4385-93B1-4D07827BDB5A}" destId="{991CE552-C750-49DE-8867-5F2E41950D1D}" srcOrd="0" destOrd="0" presId="urn:microsoft.com/office/officeart/2005/8/layout/hierarchy1"/>
    <dgm:cxn modelId="{071F756B-4497-4F96-9B4F-2589A46DCB76}" type="presParOf" srcId="{991CE552-C750-49DE-8867-5F2E41950D1D}" destId="{8161B286-FF70-45B8-813B-14AA0DF48974}" srcOrd="0" destOrd="0" presId="urn:microsoft.com/office/officeart/2005/8/layout/hierarchy1"/>
    <dgm:cxn modelId="{9C64226E-D780-4598-87D4-F1A629EEBB62}" type="presParOf" srcId="{991CE552-C750-49DE-8867-5F2E41950D1D}" destId="{923C0800-8D20-4AA1-9290-93F4F1E69620}" srcOrd="1" destOrd="0" presId="urn:microsoft.com/office/officeart/2005/8/layout/hierarchy1"/>
    <dgm:cxn modelId="{91A5B91F-60A7-430B-A67C-499F40F6223F}" type="presParOf" srcId="{643B8652-DAB6-4385-93B1-4D07827BDB5A}" destId="{1C3E9AE6-AAD9-46D8-9F28-7CDF66CC5875}" srcOrd="1" destOrd="0" presId="urn:microsoft.com/office/officeart/2005/8/layout/hierarchy1"/>
    <dgm:cxn modelId="{749A657D-8276-4AE2-95D6-4D1E5C698E14}" type="presParOf" srcId="{E4D73FCD-E215-46A2-BB74-F5705360C1B9}" destId="{9F9470EE-61F6-43C1-B338-17CABA926315}" srcOrd="4" destOrd="0" presId="urn:microsoft.com/office/officeart/2005/8/layout/hierarchy1"/>
    <dgm:cxn modelId="{3A29584A-E6F3-49C6-84B5-A6B101108C1C}" type="presParOf" srcId="{E4D73FCD-E215-46A2-BB74-F5705360C1B9}" destId="{60A0CEF4-0835-4585-88AB-59820D6971AD}" srcOrd="5" destOrd="0" presId="urn:microsoft.com/office/officeart/2005/8/layout/hierarchy1"/>
    <dgm:cxn modelId="{4172EC2A-87C3-455B-9C33-CEFD8060B289}" type="presParOf" srcId="{60A0CEF4-0835-4585-88AB-59820D6971AD}" destId="{A96125E3-67D8-4640-B88B-478531007EB5}" srcOrd="0" destOrd="0" presId="urn:microsoft.com/office/officeart/2005/8/layout/hierarchy1"/>
    <dgm:cxn modelId="{F98BC049-F2DC-4B37-BA8D-B8BB83A8421B}" type="presParOf" srcId="{A96125E3-67D8-4640-B88B-478531007EB5}" destId="{6D614240-831B-4E5A-BF15-201BDCB07CB9}" srcOrd="0" destOrd="0" presId="urn:microsoft.com/office/officeart/2005/8/layout/hierarchy1"/>
    <dgm:cxn modelId="{CA4E6550-5B41-4DF8-9C9D-63D5B42B346F}" type="presParOf" srcId="{A96125E3-67D8-4640-B88B-478531007EB5}" destId="{1FCF4E22-8B8B-4FB6-B377-0B64F21B617F}" srcOrd="1" destOrd="0" presId="urn:microsoft.com/office/officeart/2005/8/layout/hierarchy1"/>
    <dgm:cxn modelId="{FCAAA248-6E72-481B-9782-2CA53D3A23D4}" type="presParOf" srcId="{60A0CEF4-0835-4585-88AB-59820D6971AD}" destId="{6AF87B1B-05A8-43C9-AC6C-3A588B3052FC}" srcOrd="1" destOrd="0" presId="urn:microsoft.com/office/officeart/2005/8/layout/hierarchy1"/>
    <dgm:cxn modelId="{7C6232C1-D5A4-4972-BCA1-9C783901AB11}" type="presParOf" srcId="{E4D73FCD-E215-46A2-BB74-F5705360C1B9}" destId="{91A1690F-5469-4723-B755-C26F93CED019}" srcOrd="6" destOrd="0" presId="urn:microsoft.com/office/officeart/2005/8/layout/hierarchy1"/>
    <dgm:cxn modelId="{54D82F43-757C-425F-99FF-053270D4B265}" type="presParOf" srcId="{E4D73FCD-E215-46A2-BB74-F5705360C1B9}" destId="{311F4B82-ECF1-4E0B-A8CE-F9EAC2D9ABF9}" srcOrd="7" destOrd="0" presId="urn:microsoft.com/office/officeart/2005/8/layout/hierarchy1"/>
    <dgm:cxn modelId="{E7803DD2-15DA-4062-8BF5-8B28625E49E9}" type="presParOf" srcId="{311F4B82-ECF1-4E0B-A8CE-F9EAC2D9ABF9}" destId="{A2DBCEEA-8C75-4F1F-A96A-792F72728F73}" srcOrd="0" destOrd="0" presId="urn:microsoft.com/office/officeart/2005/8/layout/hierarchy1"/>
    <dgm:cxn modelId="{3847FE0F-6964-42F6-90CE-62205AA573D3}" type="presParOf" srcId="{A2DBCEEA-8C75-4F1F-A96A-792F72728F73}" destId="{FE7616C5-F99C-498E-BF3A-71033D87505B}" srcOrd="0" destOrd="0" presId="urn:microsoft.com/office/officeart/2005/8/layout/hierarchy1"/>
    <dgm:cxn modelId="{0E7CFD0E-B407-4A2A-A4A3-2195B857C416}" type="presParOf" srcId="{A2DBCEEA-8C75-4F1F-A96A-792F72728F73}" destId="{8D1601A3-AA23-4CEA-9EFE-C04A1345D962}" srcOrd="1" destOrd="0" presId="urn:microsoft.com/office/officeart/2005/8/layout/hierarchy1"/>
    <dgm:cxn modelId="{7F1E6A29-616F-42A5-8C9C-F0E0A47BF6DB}" type="presParOf" srcId="{311F4B82-ECF1-4E0B-A8CE-F9EAC2D9ABF9}" destId="{BC0478B1-B0C7-4C3B-87C6-4E883DD5A951}" srcOrd="1" destOrd="0" presId="urn:microsoft.com/office/officeart/2005/8/layout/hierarchy1"/>
    <dgm:cxn modelId="{12832145-845B-4B69-9FE4-FBC8FDE07B10}" type="presParOf" srcId="{13879CDE-1C59-43DA-BF03-C81D78EED4DB}" destId="{12A02A25-ADD5-49D6-8471-CF014DD6FC60}" srcOrd="1" destOrd="0" presId="urn:microsoft.com/office/officeart/2005/8/layout/hierarchy1"/>
    <dgm:cxn modelId="{3725EE94-A2C5-43D1-925A-A05521E7EF8D}" type="presParOf" srcId="{12A02A25-ADD5-49D6-8471-CF014DD6FC60}" destId="{40AC7C2A-6E46-47AB-BB7A-74A5E5C8F9B6}" srcOrd="0" destOrd="0" presId="urn:microsoft.com/office/officeart/2005/8/layout/hierarchy1"/>
    <dgm:cxn modelId="{724AB61A-EAB0-413E-A822-B428603E65C8}" type="presParOf" srcId="{40AC7C2A-6E46-47AB-BB7A-74A5E5C8F9B6}" destId="{B7F21268-B1CB-4C6B-8BC7-F3A00E319D99}" srcOrd="0" destOrd="0" presId="urn:microsoft.com/office/officeart/2005/8/layout/hierarchy1"/>
    <dgm:cxn modelId="{F5539786-EB37-4108-9998-2F0E0E495C02}" type="presParOf" srcId="{40AC7C2A-6E46-47AB-BB7A-74A5E5C8F9B6}" destId="{FE17E627-68A0-40C3-ABF7-340929FC6568}" srcOrd="1" destOrd="0" presId="urn:microsoft.com/office/officeart/2005/8/layout/hierarchy1"/>
    <dgm:cxn modelId="{3E5928BC-1145-4CD7-9D24-94EE0E1B7A9D}" type="presParOf" srcId="{12A02A25-ADD5-49D6-8471-CF014DD6FC60}" destId="{C00F2687-E95B-4700-B797-A210AF7893C8}" srcOrd="1" destOrd="0" presId="urn:microsoft.com/office/officeart/2005/8/layout/hierarchy1"/>
    <dgm:cxn modelId="{CA7FF970-BC1A-4DAA-88DA-33018B7ECDBD}" type="presParOf" srcId="{13879CDE-1C59-43DA-BF03-C81D78EED4DB}" destId="{C34A5015-15C3-4347-B879-A8EDEDD6B667}" srcOrd="2" destOrd="0" presId="urn:microsoft.com/office/officeart/2005/8/layout/hierarchy1"/>
    <dgm:cxn modelId="{D4B71DCE-7414-49EF-B8DB-7A716CF68FD9}" type="presParOf" srcId="{C34A5015-15C3-4347-B879-A8EDEDD6B667}" destId="{F07383B0-00CB-479E-A48D-E9FFFBB396AB}" srcOrd="0" destOrd="0" presId="urn:microsoft.com/office/officeart/2005/8/layout/hierarchy1"/>
    <dgm:cxn modelId="{F722658C-3812-4F13-A0E6-7D3542F4C420}" type="presParOf" srcId="{F07383B0-00CB-479E-A48D-E9FFFBB396AB}" destId="{7552EE06-92F8-4CB4-A077-0ABCFFA95345}" srcOrd="0" destOrd="0" presId="urn:microsoft.com/office/officeart/2005/8/layout/hierarchy1"/>
    <dgm:cxn modelId="{0D3BEA86-A717-4D76-BCA5-6BE7064DC288}" type="presParOf" srcId="{F07383B0-00CB-479E-A48D-E9FFFBB396AB}" destId="{93276D41-FEC9-4EA8-89FC-E5294C52EAB7}" srcOrd="1" destOrd="0" presId="urn:microsoft.com/office/officeart/2005/8/layout/hierarchy1"/>
    <dgm:cxn modelId="{4233A8D6-CD6B-474F-A6A9-1ABB9AF6A195}" type="presParOf" srcId="{C34A5015-15C3-4347-B879-A8EDEDD6B667}" destId="{29FD002B-CC69-4D74-B4A5-2A432B2C69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21225F-5B14-436B-A57D-A318CFF869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DF401-8505-46E0-B954-3AB1F1E04E27}">
      <dgm:prSet/>
      <dgm:spPr/>
      <dgm:t>
        <a:bodyPr/>
        <a:lstStyle/>
        <a:p>
          <a:r>
            <a:rPr lang="ru-RU" dirty="0" smtClean="0"/>
            <a:t>Решатель</a:t>
          </a:r>
          <a:endParaRPr lang="ru-RU" dirty="0"/>
        </a:p>
      </dgm:t>
    </dgm:pt>
    <dgm:pt modelId="{10C4D5E9-BAF9-44DC-A73C-6C585603343E}" type="parTrans" cxnId="{6C4D5020-280E-4C68-8068-8FFF1BA5754A}">
      <dgm:prSet/>
      <dgm:spPr/>
      <dgm:t>
        <a:bodyPr/>
        <a:lstStyle/>
        <a:p>
          <a:endParaRPr lang="ru-RU"/>
        </a:p>
      </dgm:t>
    </dgm:pt>
    <dgm:pt modelId="{DA568AE0-3B49-4E26-ABB7-1CC18C985EF1}" type="sibTrans" cxnId="{6C4D5020-280E-4C68-8068-8FFF1BA5754A}">
      <dgm:prSet/>
      <dgm:spPr/>
      <dgm:t>
        <a:bodyPr/>
        <a:lstStyle/>
        <a:p>
          <a:endParaRPr lang="ru-RU"/>
        </a:p>
      </dgm:t>
    </dgm:pt>
    <dgm:pt modelId="{BED70BE0-3193-417C-84ED-A8DED59D80C0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01E4B86C-F089-4027-8C2B-8D04CC56A39C}" type="parTrans" cxnId="{B0D9A55D-617A-4FE1-BB41-846F161CB04A}">
      <dgm:prSet/>
      <dgm:spPr/>
      <dgm:t>
        <a:bodyPr/>
        <a:lstStyle/>
        <a:p>
          <a:endParaRPr lang="ru-RU"/>
        </a:p>
      </dgm:t>
    </dgm:pt>
    <dgm:pt modelId="{C8EB3CDE-25A8-43AC-B2B8-AD42ECEAD8D7}" type="sibTrans" cxnId="{B0D9A55D-617A-4FE1-BB41-846F161CB04A}">
      <dgm:prSet/>
      <dgm:spPr/>
      <dgm:t>
        <a:bodyPr/>
        <a:lstStyle/>
        <a:p>
          <a:endParaRPr lang="ru-RU"/>
        </a:p>
      </dgm:t>
    </dgm:pt>
    <dgm:pt modelId="{B7DF871B-BBF8-4F92-80D2-F213B37E244D}">
      <dgm:prSet/>
      <dgm:spPr/>
      <dgm:t>
        <a:bodyPr/>
        <a:lstStyle/>
        <a:p>
          <a:r>
            <a:rPr lang="ru-RU" dirty="0" smtClean="0"/>
            <a:t>Классические алгоритмы</a:t>
          </a:r>
          <a:endParaRPr lang="ru-RU" dirty="0"/>
        </a:p>
      </dgm:t>
    </dgm:pt>
    <dgm:pt modelId="{D40908FB-16BF-4CE9-B990-E2F2C57236DF}" type="parTrans" cxnId="{536ACE48-FFD2-4C0C-A345-CC5E91C2D3F5}">
      <dgm:prSet/>
      <dgm:spPr/>
      <dgm:t>
        <a:bodyPr/>
        <a:lstStyle/>
        <a:p>
          <a:endParaRPr lang="ru-RU"/>
        </a:p>
      </dgm:t>
    </dgm:pt>
    <dgm:pt modelId="{5FC4724A-7C52-4431-B340-E2AC32F482F9}" type="sibTrans" cxnId="{536ACE48-FFD2-4C0C-A345-CC5E91C2D3F5}">
      <dgm:prSet/>
      <dgm:spPr/>
      <dgm:t>
        <a:bodyPr/>
        <a:lstStyle/>
        <a:p>
          <a:endParaRPr lang="ru-RU"/>
        </a:p>
      </dgm:t>
    </dgm:pt>
    <dgm:pt modelId="{FBB98ADF-DB51-44B3-9EEF-D4A781DF8EA6}">
      <dgm:prSet/>
      <dgm:spPr/>
      <dgm:t>
        <a:bodyPr/>
        <a:lstStyle/>
        <a:p>
          <a:r>
            <a:rPr lang="ru-RU" dirty="0" smtClean="0"/>
            <a:t>Интервальные методы  распространения ограничений</a:t>
          </a:r>
          <a:endParaRPr lang="ru-RU" dirty="0"/>
        </a:p>
      </dgm:t>
    </dgm:pt>
    <dgm:pt modelId="{86BB71F4-E98D-4098-9260-E3899642CBCD}" type="parTrans" cxnId="{193357BD-870C-47BF-AF9E-EFC45006E124}">
      <dgm:prSet/>
      <dgm:spPr/>
      <dgm:t>
        <a:bodyPr/>
        <a:lstStyle/>
        <a:p>
          <a:endParaRPr lang="ru-RU"/>
        </a:p>
      </dgm:t>
    </dgm:pt>
    <dgm:pt modelId="{5A88FEEF-D9FB-4B06-9D1A-19FD384D0523}" type="sibTrans" cxnId="{193357BD-870C-47BF-AF9E-EFC45006E124}">
      <dgm:prSet/>
      <dgm:spPr/>
      <dgm:t>
        <a:bodyPr/>
        <a:lstStyle/>
        <a:p>
          <a:endParaRPr lang="ru-RU"/>
        </a:p>
      </dgm:t>
    </dgm:pt>
    <dgm:pt modelId="{F3D09A36-8FF2-40F7-BE64-2CF1125959C7}">
      <dgm:prSet/>
      <dgm:spPr/>
      <dgm:t>
        <a:bodyPr/>
        <a:lstStyle/>
        <a:p>
          <a:r>
            <a:rPr lang="ru-RU" dirty="0" smtClean="0"/>
            <a:t>Интервальные методы отбраковки</a:t>
          </a:r>
          <a:endParaRPr lang="ru-RU" dirty="0"/>
        </a:p>
      </dgm:t>
    </dgm:pt>
    <dgm:pt modelId="{5D089A18-BE53-46BB-97E5-7A1AAE0F949E}" type="parTrans" cxnId="{96A2EF24-5878-4783-BB15-DC2CEDC23B6B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903AD1F-C4B7-41E0-BC28-D8086A05903D}" type="sibTrans" cxnId="{96A2EF24-5878-4783-BB15-DC2CEDC23B6B}">
      <dgm:prSet/>
      <dgm:spPr/>
      <dgm:t>
        <a:bodyPr/>
        <a:lstStyle/>
        <a:p>
          <a:endParaRPr lang="ru-RU"/>
        </a:p>
      </dgm:t>
    </dgm:pt>
    <dgm:pt modelId="{716BCC0A-8B83-4FA5-8420-25100F79BE3E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75165274-A288-4AC0-BB66-944343E3DD7B}" type="parTrans" cxnId="{D89B607C-03C9-4C04-8975-D804E95D73D3}">
      <dgm:prSet/>
      <dgm:spPr/>
      <dgm:t>
        <a:bodyPr/>
        <a:lstStyle/>
        <a:p>
          <a:endParaRPr lang="ru-RU"/>
        </a:p>
      </dgm:t>
    </dgm:pt>
    <dgm:pt modelId="{ABB0F87C-74D2-48DD-B537-320BE70B408F}" type="sibTrans" cxnId="{D89B607C-03C9-4C04-8975-D804E95D73D3}">
      <dgm:prSet/>
      <dgm:spPr/>
      <dgm:t>
        <a:bodyPr/>
        <a:lstStyle/>
        <a:p>
          <a:endParaRPr lang="ru-RU"/>
        </a:p>
      </dgm:t>
    </dgm:pt>
    <dgm:pt modelId="{4FA8EDC6-CBE0-40CB-804D-C38683D6C028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FE428EED-12B6-4517-8390-DDF4985813A7}" type="parTrans" cxnId="{E1DE8313-873F-49AC-8CCE-3A7E067FE799}">
      <dgm:prSet/>
      <dgm:spPr/>
      <dgm:t>
        <a:bodyPr/>
        <a:lstStyle/>
        <a:p>
          <a:endParaRPr lang="ru-RU"/>
        </a:p>
      </dgm:t>
    </dgm:pt>
    <dgm:pt modelId="{5D28D134-F155-4895-976A-D56D24177A36}" type="sibTrans" cxnId="{E1DE8313-873F-49AC-8CCE-3A7E067FE799}">
      <dgm:prSet/>
      <dgm:spPr/>
      <dgm:t>
        <a:bodyPr/>
        <a:lstStyle/>
        <a:p>
          <a:endParaRPr lang="ru-RU"/>
        </a:p>
      </dgm:t>
    </dgm:pt>
    <dgm:pt modelId="{D577AB89-D1DC-4495-9578-35C91156107E}">
      <dgm:prSet/>
      <dgm:spPr/>
      <dgm:t>
        <a:bodyPr/>
        <a:lstStyle/>
        <a:p>
          <a:r>
            <a:rPr lang="ru-RU" dirty="0" err="1" smtClean="0"/>
            <a:t>Мультистарт</a:t>
          </a:r>
          <a:endParaRPr lang="ru-RU" dirty="0"/>
        </a:p>
      </dgm:t>
    </dgm:pt>
    <dgm:pt modelId="{417ABD41-88E0-4350-981B-CE291A097850}" type="parTrans" cxnId="{C3513713-A609-4D06-9558-DA5D9EA86B7E}">
      <dgm:prSet/>
      <dgm:spPr/>
      <dgm:t>
        <a:bodyPr/>
        <a:lstStyle/>
        <a:p>
          <a:endParaRPr lang="ru-RU"/>
        </a:p>
      </dgm:t>
    </dgm:pt>
    <dgm:pt modelId="{6DCBA982-9CF3-4281-ADE3-22C5A6DAB032}" type="sibTrans" cxnId="{C3513713-A609-4D06-9558-DA5D9EA86B7E}">
      <dgm:prSet/>
      <dgm:spPr/>
      <dgm:t>
        <a:bodyPr/>
        <a:lstStyle/>
        <a:p>
          <a:endParaRPr lang="ru-RU"/>
        </a:p>
      </dgm:t>
    </dgm:pt>
    <dgm:pt modelId="{13879CDE-1C59-43DA-BF03-C81D78EED4DB}" type="pres">
      <dgm:prSet presAssocID="{8621225F-5B14-436B-A57D-A318CFF869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F3BB98-F1B8-4940-8677-BA0A4962C670}" type="pres">
      <dgm:prSet presAssocID="{DD7DF401-8505-46E0-B954-3AB1F1E04E27}" presName="hierRoot1" presStyleCnt="0"/>
      <dgm:spPr/>
    </dgm:pt>
    <dgm:pt modelId="{5715A598-4623-4FB2-B943-1B39AB21A0C0}" type="pres">
      <dgm:prSet presAssocID="{DD7DF401-8505-46E0-B954-3AB1F1E04E27}" presName="composite" presStyleCnt="0"/>
      <dgm:spPr/>
    </dgm:pt>
    <dgm:pt modelId="{10AD337D-1426-404B-AB1A-8B84CB5C9666}" type="pres">
      <dgm:prSet presAssocID="{DD7DF401-8505-46E0-B954-3AB1F1E04E27}" presName="background" presStyleLbl="node0" presStyleIdx="0" presStyleCnt="3"/>
      <dgm:spPr/>
    </dgm:pt>
    <dgm:pt modelId="{A85AC825-FD5C-4394-9878-120CC3D6A579}" type="pres">
      <dgm:prSet presAssocID="{DD7DF401-8505-46E0-B954-3AB1F1E04E27}" presName="text" presStyleLbl="fgAcc0" presStyleIdx="0" presStyleCnt="3" custLinFactNeighborX="-30502" custLinFactNeighborY="-27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73FCD-E215-46A2-BB74-F5705360C1B9}" type="pres">
      <dgm:prSet presAssocID="{DD7DF401-8505-46E0-B954-3AB1F1E04E27}" presName="hierChild2" presStyleCnt="0"/>
      <dgm:spPr/>
    </dgm:pt>
    <dgm:pt modelId="{E86ABAA7-8858-4232-B1FA-06588B2729F8}" type="pres">
      <dgm:prSet presAssocID="{01E4B86C-F089-4027-8C2B-8D04CC56A39C}" presName="Name10" presStyleLbl="parChTrans1D2" presStyleIdx="0" presStyleCnt="4"/>
      <dgm:spPr/>
      <dgm:t>
        <a:bodyPr/>
        <a:lstStyle/>
        <a:p>
          <a:endParaRPr lang="ru-RU"/>
        </a:p>
      </dgm:t>
    </dgm:pt>
    <dgm:pt modelId="{067E00DB-E543-49B3-9299-60837069BC25}" type="pres">
      <dgm:prSet presAssocID="{BED70BE0-3193-417C-84ED-A8DED59D80C0}" presName="hierRoot2" presStyleCnt="0"/>
      <dgm:spPr/>
    </dgm:pt>
    <dgm:pt modelId="{141D4A5B-A1A8-4722-AB32-1910ED9207DF}" type="pres">
      <dgm:prSet presAssocID="{BED70BE0-3193-417C-84ED-A8DED59D80C0}" presName="composite2" presStyleCnt="0"/>
      <dgm:spPr/>
    </dgm:pt>
    <dgm:pt modelId="{42AA3AB4-FE71-40ED-82F1-AA587DA9C4A0}" type="pres">
      <dgm:prSet presAssocID="{BED70BE0-3193-417C-84ED-A8DED59D80C0}" presName="background2" presStyleLbl="node2" presStyleIdx="0" presStyleCnt="4"/>
      <dgm:spPr/>
      <dgm:t>
        <a:bodyPr/>
        <a:lstStyle/>
        <a:p>
          <a:endParaRPr lang="ru-RU"/>
        </a:p>
      </dgm:t>
    </dgm:pt>
    <dgm:pt modelId="{2A3A3357-115A-4D94-A6BC-ACA0230D005F}" type="pres">
      <dgm:prSet presAssocID="{BED70BE0-3193-417C-84ED-A8DED59D80C0}" presName="text2" presStyleLbl="fgAcc2" presStyleIdx="0" presStyleCnt="4" custLinFactNeighborX="1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D33198-5B32-4643-9551-26020471E822}" type="pres">
      <dgm:prSet presAssocID="{BED70BE0-3193-417C-84ED-A8DED59D80C0}" presName="hierChild3" presStyleCnt="0"/>
      <dgm:spPr/>
    </dgm:pt>
    <dgm:pt modelId="{82DB440F-AE3B-45AE-B807-11426EA77FB5}" type="pres">
      <dgm:prSet presAssocID="{D40908FB-16BF-4CE9-B990-E2F2C57236DF}" presName="Name10" presStyleLbl="parChTrans1D2" presStyleIdx="1" presStyleCnt="4"/>
      <dgm:spPr/>
      <dgm:t>
        <a:bodyPr/>
        <a:lstStyle/>
        <a:p>
          <a:endParaRPr lang="ru-RU"/>
        </a:p>
      </dgm:t>
    </dgm:pt>
    <dgm:pt modelId="{8C937978-135D-4E27-8C67-FB2500D156BF}" type="pres">
      <dgm:prSet presAssocID="{B7DF871B-BBF8-4F92-80D2-F213B37E244D}" presName="hierRoot2" presStyleCnt="0"/>
      <dgm:spPr/>
    </dgm:pt>
    <dgm:pt modelId="{7CDF574E-6A61-4B3A-8D38-A69B4C2F8267}" type="pres">
      <dgm:prSet presAssocID="{B7DF871B-BBF8-4F92-80D2-F213B37E244D}" presName="composite2" presStyleCnt="0"/>
      <dgm:spPr/>
    </dgm:pt>
    <dgm:pt modelId="{7DFFF094-0E46-416E-9F61-E7F93A662CCB}" type="pres">
      <dgm:prSet presAssocID="{B7DF871B-BBF8-4F92-80D2-F213B37E244D}" presName="background2" presStyleLbl="node2" presStyleIdx="1" presStyleCnt="4"/>
      <dgm:spPr/>
    </dgm:pt>
    <dgm:pt modelId="{34D08772-C443-4DDD-AABD-4DB6D94186E5}" type="pres">
      <dgm:prSet presAssocID="{B7DF871B-BBF8-4F92-80D2-F213B37E244D}" presName="text2" presStyleLbl="fgAcc2" presStyleIdx="1" presStyleCnt="4" custLinFactNeighborX="59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89377E-DB15-436B-AD28-376A9F4C9B8A}" type="pres">
      <dgm:prSet presAssocID="{B7DF871B-BBF8-4F92-80D2-F213B37E244D}" presName="hierChild3" presStyleCnt="0"/>
      <dgm:spPr/>
    </dgm:pt>
    <dgm:pt modelId="{50864324-B85E-4CED-87B6-D2D8D8B07316}" type="pres">
      <dgm:prSet presAssocID="{417ABD41-88E0-4350-981B-CE291A09785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643B8652-DAB6-4385-93B1-4D07827BDB5A}" type="pres">
      <dgm:prSet presAssocID="{D577AB89-D1DC-4495-9578-35C91156107E}" presName="hierRoot3" presStyleCnt="0"/>
      <dgm:spPr/>
    </dgm:pt>
    <dgm:pt modelId="{991CE552-C750-49DE-8867-5F2E41950D1D}" type="pres">
      <dgm:prSet presAssocID="{D577AB89-D1DC-4495-9578-35C91156107E}" presName="composite3" presStyleCnt="0"/>
      <dgm:spPr/>
    </dgm:pt>
    <dgm:pt modelId="{8161B286-FF70-45B8-813B-14AA0DF48974}" type="pres">
      <dgm:prSet presAssocID="{D577AB89-D1DC-4495-9578-35C91156107E}" presName="background3" presStyleLbl="node3" presStyleIdx="0" presStyleCnt="1"/>
      <dgm:spPr/>
    </dgm:pt>
    <dgm:pt modelId="{923C0800-8D20-4AA1-9290-93F4F1E69620}" type="pres">
      <dgm:prSet presAssocID="{D577AB89-D1DC-4495-9578-35C91156107E}" presName="text3" presStyleLbl="fgAcc3" presStyleIdx="0" presStyleCnt="1" custLinFactNeighborX="73307" custLinFactNeighborY="62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3E9AE6-AAD9-46D8-9F28-7CDF66CC5875}" type="pres">
      <dgm:prSet presAssocID="{D577AB89-D1DC-4495-9578-35C91156107E}" presName="hierChild4" presStyleCnt="0"/>
      <dgm:spPr/>
    </dgm:pt>
    <dgm:pt modelId="{9F9470EE-61F6-43C1-B338-17CABA926315}" type="pres">
      <dgm:prSet presAssocID="{86BB71F4-E98D-4098-9260-E3899642CBCD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0A0CEF4-0835-4585-88AB-59820D6971AD}" type="pres">
      <dgm:prSet presAssocID="{FBB98ADF-DB51-44B3-9EEF-D4A781DF8EA6}" presName="hierRoot2" presStyleCnt="0"/>
      <dgm:spPr/>
    </dgm:pt>
    <dgm:pt modelId="{A96125E3-67D8-4640-B88B-478531007EB5}" type="pres">
      <dgm:prSet presAssocID="{FBB98ADF-DB51-44B3-9EEF-D4A781DF8EA6}" presName="composite2" presStyleCnt="0"/>
      <dgm:spPr/>
    </dgm:pt>
    <dgm:pt modelId="{6D614240-831B-4E5A-BF15-201BDCB07CB9}" type="pres">
      <dgm:prSet presAssocID="{FBB98ADF-DB51-44B3-9EEF-D4A781DF8EA6}" presName="background2" presStyleLbl="node2" presStyleIdx="2" presStyleCnt="4"/>
      <dgm:spPr/>
    </dgm:pt>
    <dgm:pt modelId="{1FCF4E22-8B8B-4FB6-B377-0B64F21B617F}" type="pres">
      <dgm:prSet presAssocID="{FBB98ADF-DB51-44B3-9EEF-D4A781DF8EA6}" presName="text2" presStyleLbl="fgAcc2" presStyleIdx="2" presStyleCnt="4" custLinFactNeighborX="59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F87B1B-05A8-43C9-AC6C-3A588B3052FC}" type="pres">
      <dgm:prSet presAssocID="{FBB98ADF-DB51-44B3-9EEF-D4A781DF8EA6}" presName="hierChild3" presStyleCnt="0"/>
      <dgm:spPr/>
    </dgm:pt>
    <dgm:pt modelId="{91A1690F-5469-4723-B755-C26F93CED019}" type="pres">
      <dgm:prSet presAssocID="{5D089A18-BE53-46BB-97E5-7A1AAE0F949E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11F4B82-ECF1-4E0B-A8CE-F9EAC2D9ABF9}" type="pres">
      <dgm:prSet presAssocID="{F3D09A36-8FF2-40F7-BE64-2CF1125959C7}" presName="hierRoot2" presStyleCnt="0"/>
      <dgm:spPr/>
    </dgm:pt>
    <dgm:pt modelId="{A2DBCEEA-8C75-4F1F-A96A-792F72728F73}" type="pres">
      <dgm:prSet presAssocID="{F3D09A36-8FF2-40F7-BE64-2CF1125959C7}" presName="composite2" presStyleCnt="0"/>
      <dgm:spPr/>
    </dgm:pt>
    <dgm:pt modelId="{FE7616C5-F99C-498E-BF3A-71033D87505B}" type="pres">
      <dgm:prSet presAssocID="{F3D09A36-8FF2-40F7-BE64-2CF1125959C7}" presName="background2" presStyleLbl="node2" presStyleIdx="3" presStyleCnt="4"/>
      <dgm:spPr/>
    </dgm:pt>
    <dgm:pt modelId="{8D1601A3-AA23-4CEA-9EFE-C04A1345D962}" type="pres">
      <dgm:prSet presAssocID="{F3D09A36-8FF2-40F7-BE64-2CF1125959C7}" presName="text2" presStyleLbl="fgAcc2" presStyleIdx="3" presStyleCnt="4" custLinFactX="-155996" custLinFactY="82523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0478B1-B0C7-4C3B-87C6-4E883DD5A951}" type="pres">
      <dgm:prSet presAssocID="{F3D09A36-8FF2-40F7-BE64-2CF1125959C7}" presName="hierChild3" presStyleCnt="0"/>
      <dgm:spPr/>
    </dgm:pt>
    <dgm:pt modelId="{12A02A25-ADD5-49D6-8471-CF014DD6FC60}" type="pres">
      <dgm:prSet presAssocID="{716BCC0A-8B83-4FA5-8420-25100F79BE3E}" presName="hierRoot1" presStyleCnt="0"/>
      <dgm:spPr/>
    </dgm:pt>
    <dgm:pt modelId="{40AC7C2A-6E46-47AB-BB7A-74A5E5C8F9B6}" type="pres">
      <dgm:prSet presAssocID="{716BCC0A-8B83-4FA5-8420-25100F79BE3E}" presName="composite" presStyleCnt="0"/>
      <dgm:spPr/>
    </dgm:pt>
    <dgm:pt modelId="{B7F21268-B1CB-4C6B-8BC7-F3A00E319D99}" type="pres">
      <dgm:prSet presAssocID="{716BCC0A-8B83-4FA5-8420-25100F79BE3E}" presName="background" presStyleLbl="node0" presStyleIdx="1" presStyleCnt="3"/>
      <dgm:spPr/>
      <dgm:t>
        <a:bodyPr/>
        <a:lstStyle/>
        <a:p>
          <a:endParaRPr lang="ru-RU"/>
        </a:p>
      </dgm:t>
    </dgm:pt>
    <dgm:pt modelId="{FE17E627-68A0-40C3-ABF7-340929FC6568}" type="pres">
      <dgm:prSet presAssocID="{716BCC0A-8B83-4FA5-8420-25100F79BE3E}" presName="text" presStyleLbl="fgAcc0" presStyleIdx="1" presStyleCnt="3" custLinFactX="-100000" custLinFactY="74501" custLinFactNeighborX="-18425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0F2687-E95B-4700-B797-A210AF7893C8}" type="pres">
      <dgm:prSet presAssocID="{716BCC0A-8B83-4FA5-8420-25100F79BE3E}" presName="hierChild2" presStyleCnt="0"/>
      <dgm:spPr/>
    </dgm:pt>
    <dgm:pt modelId="{C34A5015-15C3-4347-B879-A8EDEDD6B667}" type="pres">
      <dgm:prSet presAssocID="{4FA8EDC6-CBE0-40CB-804D-C38683D6C028}" presName="hierRoot1" presStyleCnt="0"/>
      <dgm:spPr/>
    </dgm:pt>
    <dgm:pt modelId="{F07383B0-00CB-479E-A48D-E9FFFBB396AB}" type="pres">
      <dgm:prSet presAssocID="{4FA8EDC6-CBE0-40CB-804D-C38683D6C028}" presName="composite" presStyleCnt="0"/>
      <dgm:spPr/>
    </dgm:pt>
    <dgm:pt modelId="{7552EE06-92F8-4CB4-A077-0ABCFFA95345}" type="pres">
      <dgm:prSet presAssocID="{4FA8EDC6-CBE0-40CB-804D-C38683D6C028}" presName="background" presStyleLbl="node0" presStyleIdx="2" presStyleCnt="3"/>
      <dgm:spPr/>
    </dgm:pt>
    <dgm:pt modelId="{93276D41-FEC9-4EA8-89FC-E5294C52EAB7}" type="pres">
      <dgm:prSet presAssocID="{4FA8EDC6-CBE0-40CB-804D-C38683D6C028}" presName="text" presStyleLbl="fgAcc0" presStyleIdx="2" presStyleCnt="3" custLinFactX="-188365" custLinFactY="100000" custLinFactNeighborX="-200000" custLinFactNeighborY="1016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D002B-CC69-4D74-B4A5-2A432B2C697A}" type="pres">
      <dgm:prSet presAssocID="{4FA8EDC6-CBE0-40CB-804D-C38683D6C028}" presName="hierChild2" presStyleCnt="0"/>
      <dgm:spPr/>
    </dgm:pt>
  </dgm:ptLst>
  <dgm:cxnLst>
    <dgm:cxn modelId="{24A10526-7E90-465C-95B7-93B41BDFE348}" type="presOf" srcId="{716BCC0A-8B83-4FA5-8420-25100F79BE3E}" destId="{FE17E627-68A0-40C3-ABF7-340929FC6568}" srcOrd="0" destOrd="0" presId="urn:microsoft.com/office/officeart/2005/8/layout/hierarchy1"/>
    <dgm:cxn modelId="{377D9D41-AB25-447F-8BAE-0D3EA1CA912F}" type="presOf" srcId="{DD7DF401-8505-46E0-B954-3AB1F1E04E27}" destId="{A85AC825-FD5C-4394-9878-120CC3D6A579}" srcOrd="0" destOrd="0" presId="urn:microsoft.com/office/officeart/2005/8/layout/hierarchy1"/>
    <dgm:cxn modelId="{C3513713-A609-4D06-9558-DA5D9EA86B7E}" srcId="{B7DF871B-BBF8-4F92-80D2-F213B37E244D}" destId="{D577AB89-D1DC-4495-9578-35C91156107E}" srcOrd="0" destOrd="0" parTransId="{417ABD41-88E0-4350-981B-CE291A097850}" sibTransId="{6DCBA982-9CF3-4281-ADE3-22C5A6DAB032}"/>
    <dgm:cxn modelId="{844CCFC1-2B05-4475-968A-A6FF2199EF84}" type="presOf" srcId="{D40908FB-16BF-4CE9-B990-E2F2C57236DF}" destId="{82DB440F-AE3B-45AE-B807-11426EA77FB5}" srcOrd="0" destOrd="0" presId="urn:microsoft.com/office/officeart/2005/8/layout/hierarchy1"/>
    <dgm:cxn modelId="{536ACE48-FFD2-4C0C-A345-CC5E91C2D3F5}" srcId="{DD7DF401-8505-46E0-B954-3AB1F1E04E27}" destId="{B7DF871B-BBF8-4F92-80D2-F213B37E244D}" srcOrd="1" destOrd="0" parTransId="{D40908FB-16BF-4CE9-B990-E2F2C57236DF}" sibTransId="{5FC4724A-7C52-4431-B340-E2AC32F482F9}"/>
    <dgm:cxn modelId="{8FC09E59-84E1-4443-8D81-B4B9119E005C}" type="presOf" srcId="{F3D09A36-8FF2-40F7-BE64-2CF1125959C7}" destId="{8D1601A3-AA23-4CEA-9EFE-C04A1345D962}" srcOrd="0" destOrd="0" presId="urn:microsoft.com/office/officeart/2005/8/layout/hierarchy1"/>
    <dgm:cxn modelId="{D9E23824-A0CB-45F8-82A1-157328C10A3A}" type="presOf" srcId="{B7DF871B-BBF8-4F92-80D2-F213B37E244D}" destId="{34D08772-C443-4DDD-AABD-4DB6D94186E5}" srcOrd="0" destOrd="0" presId="urn:microsoft.com/office/officeart/2005/8/layout/hierarchy1"/>
    <dgm:cxn modelId="{B0D9A55D-617A-4FE1-BB41-846F161CB04A}" srcId="{DD7DF401-8505-46E0-B954-3AB1F1E04E27}" destId="{BED70BE0-3193-417C-84ED-A8DED59D80C0}" srcOrd="0" destOrd="0" parTransId="{01E4B86C-F089-4027-8C2B-8D04CC56A39C}" sibTransId="{C8EB3CDE-25A8-43AC-B2B8-AD42ECEAD8D7}"/>
    <dgm:cxn modelId="{EBC72585-4439-4AF8-8899-23FF28214693}" type="presOf" srcId="{5D089A18-BE53-46BB-97E5-7A1AAE0F949E}" destId="{91A1690F-5469-4723-B755-C26F93CED019}" srcOrd="0" destOrd="0" presId="urn:microsoft.com/office/officeart/2005/8/layout/hierarchy1"/>
    <dgm:cxn modelId="{E1DE8313-873F-49AC-8CCE-3A7E067FE799}" srcId="{8621225F-5B14-436B-A57D-A318CFF8691A}" destId="{4FA8EDC6-CBE0-40CB-804D-C38683D6C028}" srcOrd="2" destOrd="0" parTransId="{FE428EED-12B6-4517-8390-DDF4985813A7}" sibTransId="{5D28D134-F155-4895-976A-D56D24177A36}"/>
    <dgm:cxn modelId="{6C4D5020-280E-4C68-8068-8FFF1BA5754A}" srcId="{8621225F-5B14-436B-A57D-A318CFF8691A}" destId="{DD7DF401-8505-46E0-B954-3AB1F1E04E27}" srcOrd="0" destOrd="0" parTransId="{10C4D5E9-BAF9-44DC-A73C-6C585603343E}" sibTransId="{DA568AE0-3B49-4E26-ABB7-1CC18C985EF1}"/>
    <dgm:cxn modelId="{11011408-8C81-41B8-ADFF-06AF9A677A23}" type="presOf" srcId="{01E4B86C-F089-4027-8C2B-8D04CC56A39C}" destId="{E86ABAA7-8858-4232-B1FA-06588B2729F8}" srcOrd="0" destOrd="0" presId="urn:microsoft.com/office/officeart/2005/8/layout/hierarchy1"/>
    <dgm:cxn modelId="{61F6E66B-00EF-4860-96F9-B6BD6F7A303E}" type="presOf" srcId="{8621225F-5B14-436B-A57D-A318CFF8691A}" destId="{13879CDE-1C59-43DA-BF03-C81D78EED4DB}" srcOrd="0" destOrd="0" presId="urn:microsoft.com/office/officeart/2005/8/layout/hierarchy1"/>
    <dgm:cxn modelId="{53515627-AF85-49E9-A58B-8167CD7F7D30}" type="presOf" srcId="{BED70BE0-3193-417C-84ED-A8DED59D80C0}" destId="{2A3A3357-115A-4D94-A6BC-ACA0230D005F}" srcOrd="0" destOrd="0" presId="urn:microsoft.com/office/officeart/2005/8/layout/hierarchy1"/>
    <dgm:cxn modelId="{96A2EF24-5878-4783-BB15-DC2CEDC23B6B}" srcId="{DD7DF401-8505-46E0-B954-3AB1F1E04E27}" destId="{F3D09A36-8FF2-40F7-BE64-2CF1125959C7}" srcOrd="3" destOrd="0" parTransId="{5D089A18-BE53-46BB-97E5-7A1AAE0F949E}" sibTransId="{0903AD1F-C4B7-41E0-BC28-D8086A05903D}"/>
    <dgm:cxn modelId="{CD7C6063-78B7-4087-BEA1-C26B753B97BE}" type="presOf" srcId="{86BB71F4-E98D-4098-9260-E3899642CBCD}" destId="{9F9470EE-61F6-43C1-B338-17CABA926315}" srcOrd="0" destOrd="0" presId="urn:microsoft.com/office/officeart/2005/8/layout/hierarchy1"/>
    <dgm:cxn modelId="{572577BB-E674-43B3-A584-0F243D9D124D}" type="presOf" srcId="{D577AB89-D1DC-4495-9578-35C91156107E}" destId="{923C0800-8D20-4AA1-9290-93F4F1E69620}" srcOrd="0" destOrd="0" presId="urn:microsoft.com/office/officeart/2005/8/layout/hierarchy1"/>
    <dgm:cxn modelId="{D89B607C-03C9-4C04-8975-D804E95D73D3}" srcId="{8621225F-5B14-436B-A57D-A318CFF8691A}" destId="{716BCC0A-8B83-4FA5-8420-25100F79BE3E}" srcOrd="1" destOrd="0" parTransId="{75165274-A288-4AC0-BB66-944343E3DD7B}" sibTransId="{ABB0F87C-74D2-48DD-B537-320BE70B408F}"/>
    <dgm:cxn modelId="{748EA402-B47F-4622-BC18-1293582999F3}" type="presOf" srcId="{FBB98ADF-DB51-44B3-9EEF-D4A781DF8EA6}" destId="{1FCF4E22-8B8B-4FB6-B377-0B64F21B617F}" srcOrd="0" destOrd="0" presId="urn:microsoft.com/office/officeart/2005/8/layout/hierarchy1"/>
    <dgm:cxn modelId="{73D50D90-C380-4FBD-B7A3-0F763B0BDF9D}" type="presOf" srcId="{417ABD41-88E0-4350-981B-CE291A097850}" destId="{50864324-B85E-4CED-87B6-D2D8D8B07316}" srcOrd="0" destOrd="0" presId="urn:microsoft.com/office/officeart/2005/8/layout/hierarchy1"/>
    <dgm:cxn modelId="{EE477087-D16D-4463-9CBF-CD55E252FAE8}" type="presOf" srcId="{4FA8EDC6-CBE0-40CB-804D-C38683D6C028}" destId="{93276D41-FEC9-4EA8-89FC-E5294C52EAB7}" srcOrd="0" destOrd="0" presId="urn:microsoft.com/office/officeart/2005/8/layout/hierarchy1"/>
    <dgm:cxn modelId="{193357BD-870C-47BF-AF9E-EFC45006E124}" srcId="{DD7DF401-8505-46E0-B954-3AB1F1E04E27}" destId="{FBB98ADF-DB51-44B3-9EEF-D4A781DF8EA6}" srcOrd="2" destOrd="0" parTransId="{86BB71F4-E98D-4098-9260-E3899642CBCD}" sibTransId="{5A88FEEF-D9FB-4B06-9D1A-19FD384D0523}"/>
    <dgm:cxn modelId="{88FB8446-6DAE-40CB-9DA4-4B1E9B593FBF}" type="presParOf" srcId="{13879CDE-1C59-43DA-BF03-C81D78EED4DB}" destId="{CFF3BB98-F1B8-4940-8677-BA0A4962C670}" srcOrd="0" destOrd="0" presId="urn:microsoft.com/office/officeart/2005/8/layout/hierarchy1"/>
    <dgm:cxn modelId="{5BEADE68-CBC6-40B9-B945-4E0CF4D6E371}" type="presParOf" srcId="{CFF3BB98-F1B8-4940-8677-BA0A4962C670}" destId="{5715A598-4623-4FB2-B943-1B39AB21A0C0}" srcOrd="0" destOrd="0" presId="urn:microsoft.com/office/officeart/2005/8/layout/hierarchy1"/>
    <dgm:cxn modelId="{AED40F44-6B81-4BEB-923C-24D4240EB0F1}" type="presParOf" srcId="{5715A598-4623-4FB2-B943-1B39AB21A0C0}" destId="{10AD337D-1426-404B-AB1A-8B84CB5C9666}" srcOrd="0" destOrd="0" presId="urn:microsoft.com/office/officeart/2005/8/layout/hierarchy1"/>
    <dgm:cxn modelId="{0CE4C6A3-45FD-4A9B-AFA5-E5EB72EF65C1}" type="presParOf" srcId="{5715A598-4623-4FB2-B943-1B39AB21A0C0}" destId="{A85AC825-FD5C-4394-9878-120CC3D6A579}" srcOrd="1" destOrd="0" presId="urn:microsoft.com/office/officeart/2005/8/layout/hierarchy1"/>
    <dgm:cxn modelId="{51D769FA-0F5B-4065-8C1E-F416C5AF93CF}" type="presParOf" srcId="{CFF3BB98-F1B8-4940-8677-BA0A4962C670}" destId="{E4D73FCD-E215-46A2-BB74-F5705360C1B9}" srcOrd="1" destOrd="0" presId="urn:microsoft.com/office/officeart/2005/8/layout/hierarchy1"/>
    <dgm:cxn modelId="{25851B22-ABD0-4D67-A6FE-92A4A76B66A0}" type="presParOf" srcId="{E4D73FCD-E215-46A2-BB74-F5705360C1B9}" destId="{E86ABAA7-8858-4232-B1FA-06588B2729F8}" srcOrd="0" destOrd="0" presId="urn:microsoft.com/office/officeart/2005/8/layout/hierarchy1"/>
    <dgm:cxn modelId="{98BC3549-B5EC-4B3C-A931-F47411EB2EB1}" type="presParOf" srcId="{E4D73FCD-E215-46A2-BB74-F5705360C1B9}" destId="{067E00DB-E543-49B3-9299-60837069BC25}" srcOrd="1" destOrd="0" presId="urn:microsoft.com/office/officeart/2005/8/layout/hierarchy1"/>
    <dgm:cxn modelId="{F02DC67A-D30E-45A0-81F6-B76D3F75E971}" type="presParOf" srcId="{067E00DB-E543-49B3-9299-60837069BC25}" destId="{141D4A5B-A1A8-4722-AB32-1910ED9207DF}" srcOrd="0" destOrd="0" presId="urn:microsoft.com/office/officeart/2005/8/layout/hierarchy1"/>
    <dgm:cxn modelId="{D81F133F-C4B6-4AB0-B783-4EAAE2A360CF}" type="presParOf" srcId="{141D4A5B-A1A8-4722-AB32-1910ED9207DF}" destId="{42AA3AB4-FE71-40ED-82F1-AA587DA9C4A0}" srcOrd="0" destOrd="0" presId="urn:microsoft.com/office/officeart/2005/8/layout/hierarchy1"/>
    <dgm:cxn modelId="{A71BA0B2-E4AA-418E-B8BA-0D6C1BE1968F}" type="presParOf" srcId="{141D4A5B-A1A8-4722-AB32-1910ED9207DF}" destId="{2A3A3357-115A-4D94-A6BC-ACA0230D005F}" srcOrd="1" destOrd="0" presId="urn:microsoft.com/office/officeart/2005/8/layout/hierarchy1"/>
    <dgm:cxn modelId="{D9013DF6-2B23-43FD-8AFC-0E9295D3D1DC}" type="presParOf" srcId="{067E00DB-E543-49B3-9299-60837069BC25}" destId="{7FD33198-5B32-4643-9551-26020471E822}" srcOrd="1" destOrd="0" presId="urn:microsoft.com/office/officeart/2005/8/layout/hierarchy1"/>
    <dgm:cxn modelId="{F5A0A1BE-8DF5-4B32-9057-96ADD46DF36A}" type="presParOf" srcId="{E4D73FCD-E215-46A2-BB74-F5705360C1B9}" destId="{82DB440F-AE3B-45AE-B807-11426EA77FB5}" srcOrd="2" destOrd="0" presId="urn:microsoft.com/office/officeart/2005/8/layout/hierarchy1"/>
    <dgm:cxn modelId="{E84C8799-29AA-4EB7-B0DC-E61EE67F4BF3}" type="presParOf" srcId="{E4D73FCD-E215-46A2-BB74-F5705360C1B9}" destId="{8C937978-135D-4E27-8C67-FB2500D156BF}" srcOrd="3" destOrd="0" presId="urn:microsoft.com/office/officeart/2005/8/layout/hierarchy1"/>
    <dgm:cxn modelId="{F891259F-9B32-477F-B339-41A0181184C7}" type="presParOf" srcId="{8C937978-135D-4E27-8C67-FB2500D156BF}" destId="{7CDF574E-6A61-4B3A-8D38-A69B4C2F8267}" srcOrd="0" destOrd="0" presId="urn:microsoft.com/office/officeart/2005/8/layout/hierarchy1"/>
    <dgm:cxn modelId="{1ABBC19C-2D1F-4E0F-8196-89C1D53E41CB}" type="presParOf" srcId="{7CDF574E-6A61-4B3A-8D38-A69B4C2F8267}" destId="{7DFFF094-0E46-416E-9F61-E7F93A662CCB}" srcOrd="0" destOrd="0" presId="urn:microsoft.com/office/officeart/2005/8/layout/hierarchy1"/>
    <dgm:cxn modelId="{70023C26-A267-4192-BC84-64DCE18FA106}" type="presParOf" srcId="{7CDF574E-6A61-4B3A-8D38-A69B4C2F8267}" destId="{34D08772-C443-4DDD-AABD-4DB6D94186E5}" srcOrd="1" destOrd="0" presId="urn:microsoft.com/office/officeart/2005/8/layout/hierarchy1"/>
    <dgm:cxn modelId="{787F22E9-C39E-4C94-A941-464F5DB57423}" type="presParOf" srcId="{8C937978-135D-4E27-8C67-FB2500D156BF}" destId="{7989377E-DB15-436B-AD28-376A9F4C9B8A}" srcOrd="1" destOrd="0" presId="urn:microsoft.com/office/officeart/2005/8/layout/hierarchy1"/>
    <dgm:cxn modelId="{967C780B-4EAD-48B5-A182-86E7E283DDE7}" type="presParOf" srcId="{7989377E-DB15-436B-AD28-376A9F4C9B8A}" destId="{50864324-B85E-4CED-87B6-D2D8D8B07316}" srcOrd="0" destOrd="0" presId="urn:microsoft.com/office/officeart/2005/8/layout/hierarchy1"/>
    <dgm:cxn modelId="{83310C6C-E4AE-4236-AA96-FE8A67471FA8}" type="presParOf" srcId="{7989377E-DB15-436B-AD28-376A9F4C9B8A}" destId="{643B8652-DAB6-4385-93B1-4D07827BDB5A}" srcOrd="1" destOrd="0" presId="urn:microsoft.com/office/officeart/2005/8/layout/hierarchy1"/>
    <dgm:cxn modelId="{691E2110-23C2-4ED7-AB66-7D1D928614D6}" type="presParOf" srcId="{643B8652-DAB6-4385-93B1-4D07827BDB5A}" destId="{991CE552-C750-49DE-8867-5F2E41950D1D}" srcOrd="0" destOrd="0" presId="urn:microsoft.com/office/officeart/2005/8/layout/hierarchy1"/>
    <dgm:cxn modelId="{DA88F1F8-5FEC-4C44-B962-9AD55A432E95}" type="presParOf" srcId="{991CE552-C750-49DE-8867-5F2E41950D1D}" destId="{8161B286-FF70-45B8-813B-14AA0DF48974}" srcOrd="0" destOrd="0" presId="urn:microsoft.com/office/officeart/2005/8/layout/hierarchy1"/>
    <dgm:cxn modelId="{94098132-1D76-4456-9BBA-8A2284777733}" type="presParOf" srcId="{991CE552-C750-49DE-8867-5F2E41950D1D}" destId="{923C0800-8D20-4AA1-9290-93F4F1E69620}" srcOrd="1" destOrd="0" presId="urn:microsoft.com/office/officeart/2005/8/layout/hierarchy1"/>
    <dgm:cxn modelId="{46B70B8C-7413-4AD6-B47F-1ABDD196B5AA}" type="presParOf" srcId="{643B8652-DAB6-4385-93B1-4D07827BDB5A}" destId="{1C3E9AE6-AAD9-46D8-9F28-7CDF66CC5875}" srcOrd="1" destOrd="0" presId="urn:microsoft.com/office/officeart/2005/8/layout/hierarchy1"/>
    <dgm:cxn modelId="{6B335CC1-44B4-44C1-B147-13CE59629D7D}" type="presParOf" srcId="{E4D73FCD-E215-46A2-BB74-F5705360C1B9}" destId="{9F9470EE-61F6-43C1-B338-17CABA926315}" srcOrd="4" destOrd="0" presId="urn:microsoft.com/office/officeart/2005/8/layout/hierarchy1"/>
    <dgm:cxn modelId="{080D46E3-3C84-48CD-8DC7-D48A88B86D01}" type="presParOf" srcId="{E4D73FCD-E215-46A2-BB74-F5705360C1B9}" destId="{60A0CEF4-0835-4585-88AB-59820D6971AD}" srcOrd="5" destOrd="0" presId="urn:microsoft.com/office/officeart/2005/8/layout/hierarchy1"/>
    <dgm:cxn modelId="{080A5561-FBBF-4546-99D7-EE47C7ED00B9}" type="presParOf" srcId="{60A0CEF4-0835-4585-88AB-59820D6971AD}" destId="{A96125E3-67D8-4640-B88B-478531007EB5}" srcOrd="0" destOrd="0" presId="urn:microsoft.com/office/officeart/2005/8/layout/hierarchy1"/>
    <dgm:cxn modelId="{2C14DFED-EF79-4D59-8E48-849B84F80DCE}" type="presParOf" srcId="{A96125E3-67D8-4640-B88B-478531007EB5}" destId="{6D614240-831B-4E5A-BF15-201BDCB07CB9}" srcOrd="0" destOrd="0" presId="urn:microsoft.com/office/officeart/2005/8/layout/hierarchy1"/>
    <dgm:cxn modelId="{92BDC246-43B9-4D2F-926F-A8B5A2EB1397}" type="presParOf" srcId="{A96125E3-67D8-4640-B88B-478531007EB5}" destId="{1FCF4E22-8B8B-4FB6-B377-0B64F21B617F}" srcOrd="1" destOrd="0" presId="urn:microsoft.com/office/officeart/2005/8/layout/hierarchy1"/>
    <dgm:cxn modelId="{300895EC-273F-49B9-89E0-31366585B1DD}" type="presParOf" srcId="{60A0CEF4-0835-4585-88AB-59820D6971AD}" destId="{6AF87B1B-05A8-43C9-AC6C-3A588B3052FC}" srcOrd="1" destOrd="0" presId="urn:microsoft.com/office/officeart/2005/8/layout/hierarchy1"/>
    <dgm:cxn modelId="{3B2A078D-1D16-487B-BF95-BCB8C999FDB2}" type="presParOf" srcId="{E4D73FCD-E215-46A2-BB74-F5705360C1B9}" destId="{91A1690F-5469-4723-B755-C26F93CED019}" srcOrd="6" destOrd="0" presId="urn:microsoft.com/office/officeart/2005/8/layout/hierarchy1"/>
    <dgm:cxn modelId="{E04A9BBB-636F-4091-BD6F-471BB7178A81}" type="presParOf" srcId="{E4D73FCD-E215-46A2-BB74-F5705360C1B9}" destId="{311F4B82-ECF1-4E0B-A8CE-F9EAC2D9ABF9}" srcOrd="7" destOrd="0" presId="urn:microsoft.com/office/officeart/2005/8/layout/hierarchy1"/>
    <dgm:cxn modelId="{AA2653A6-395A-4AAC-8F4C-236C87A35E82}" type="presParOf" srcId="{311F4B82-ECF1-4E0B-A8CE-F9EAC2D9ABF9}" destId="{A2DBCEEA-8C75-4F1F-A96A-792F72728F73}" srcOrd="0" destOrd="0" presId="urn:microsoft.com/office/officeart/2005/8/layout/hierarchy1"/>
    <dgm:cxn modelId="{F5E8FAD5-9CAD-46B4-9713-92ABD15B0E9E}" type="presParOf" srcId="{A2DBCEEA-8C75-4F1F-A96A-792F72728F73}" destId="{FE7616C5-F99C-498E-BF3A-71033D87505B}" srcOrd="0" destOrd="0" presId="urn:microsoft.com/office/officeart/2005/8/layout/hierarchy1"/>
    <dgm:cxn modelId="{2727A23B-0F81-4A3C-B50E-2AB2559DDC47}" type="presParOf" srcId="{A2DBCEEA-8C75-4F1F-A96A-792F72728F73}" destId="{8D1601A3-AA23-4CEA-9EFE-C04A1345D962}" srcOrd="1" destOrd="0" presId="urn:microsoft.com/office/officeart/2005/8/layout/hierarchy1"/>
    <dgm:cxn modelId="{B68E0FCE-4232-4E2D-A6C9-499C8A608C8A}" type="presParOf" srcId="{311F4B82-ECF1-4E0B-A8CE-F9EAC2D9ABF9}" destId="{BC0478B1-B0C7-4C3B-87C6-4E883DD5A951}" srcOrd="1" destOrd="0" presId="urn:microsoft.com/office/officeart/2005/8/layout/hierarchy1"/>
    <dgm:cxn modelId="{0451BE5C-5992-4024-858D-5FE0030C4B34}" type="presParOf" srcId="{13879CDE-1C59-43DA-BF03-C81D78EED4DB}" destId="{12A02A25-ADD5-49D6-8471-CF014DD6FC60}" srcOrd="1" destOrd="0" presId="urn:microsoft.com/office/officeart/2005/8/layout/hierarchy1"/>
    <dgm:cxn modelId="{36BCB287-7DF6-48A8-A31E-430B2E951196}" type="presParOf" srcId="{12A02A25-ADD5-49D6-8471-CF014DD6FC60}" destId="{40AC7C2A-6E46-47AB-BB7A-74A5E5C8F9B6}" srcOrd="0" destOrd="0" presId="urn:microsoft.com/office/officeart/2005/8/layout/hierarchy1"/>
    <dgm:cxn modelId="{7BE31DE6-961E-4A5B-BE6A-3599329AE746}" type="presParOf" srcId="{40AC7C2A-6E46-47AB-BB7A-74A5E5C8F9B6}" destId="{B7F21268-B1CB-4C6B-8BC7-F3A00E319D99}" srcOrd="0" destOrd="0" presId="urn:microsoft.com/office/officeart/2005/8/layout/hierarchy1"/>
    <dgm:cxn modelId="{9BD0ABB8-D20A-45F1-8015-B038B2F0C63E}" type="presParOf" srcId="{40AC7C2A-6E46-47AB-BB7A-74A5E5C8F9B6}" destId="{FE17E627-68A0-40C3-ABF7-340929FC6568}" srcOrd="1" destOrd="0" presId="urn:microsoft.com/office/officeart/2005/8/layout/hierarchy1"/>
    <dgm:cxn modelId="{E28094CC-B978-4AB1-B0B5-D12FFCC30878}" type="presParOf" srcId="{12A02A25-ADD5-49D6-8471-CF014DD6FC60}" destId="{C00F2687-E95B-4700-B797-A210AF7893C8}" srcOrd="1" destOrd="0" presId="urn:microsoft.com/office/officeart/2005/8/layout/hierarchy1"/>
    <dgm:cxn modelId="{4707658A-A51A-452B-BF84-564D25718EF8}" type="presParOf" srcId="{13879CDE-1C59-43DA-BF03-C81D78EED4DB}" destId="{C34A5015-15C3-4347-B879-A8EDEDD6B667}" srcOrd="2" destOrd="0" presId="urn:microsoft.com/office/officeart/2005/8/layout/hierarchy1"/>
    <dgm:cxn modelId="{08D0C003-CA8D-47D9-B863-2AE9F10D8F70}" type="presParOf" srcId="{C34A5015-15C3-4347-B879-A8EDEDD6B667}" destId="{F07383B0-00CB-479E-A48D-E9FFFBB396AB}" srcOrd="0" destOrd="0" presId="urn:microsoft.com/office/officeart/2005/8/layout/hierarchy1"/>
    <dgm:cxn modelId="{22DCB968-2EDF-461F-A0A8-B455EFEEB0EA}" type="presParOf" srcId="{F07383B0-00CB-479E-A48D-E9FFFBB396AB}" destId="{7552EE06-92F8-4CB4-A077-0ABCFFA95345}" srcOrd="0" destOrd="0" presId="urn:microsoft.com/office/officeart/2005/8/layout/hierarchy1"/>
    <dgm:cxn modelId="{89DD8CD6-46FD-4D57-AFD3-59E0D3A23841}" type="presParOf" srcId="{F07383B0-00CB-479E-A48D-E9FFFBB396AB}" destId="{93276D41-FEC9-4EA8-89FC-E5294C52EAB7}" srcOrd="1" destOrd="0" presId="urn:microsoft.com/office/officeart/2005/8/layout/hierarchy1"/>
    <dgm:cxn modelId="{EE3885BF-564C-43FE-9181-FD49E98402CB}" type="presParOf" srcId="{C34A5015-15C3-4347-B879-A8EDEDD6B667}" destId="{29FD002B-CC69-4D74-B4A5-2A432B2C69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621225F-5B14-436B-A57D-A318CFF869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DF401-8505-46E0-B954-3AB1F1E04E27}">
      <dgm:prSet/>
      <dgm:spPr/>
      <dgm:t>
        <a:bodyPr/>
        <a:lstStyle/>
        <a:p>
          <a:r>
            <a:rPr lang="ru-RU" dirty="0" smtClean="0"/>
            <a:t>Решатель</a:t>
          </a:r>
          <a:endParaRPr lang="ru-RU" dirty="0"/>
        </a:p>
      </dgm:t>
    </dgm:pt>
    <dgm:pt modelId="{10C4D5E9-BAF9-44DC-A73C-6C585603343E}" type="parTrans" cxnId="{6C4D5020-280E-4C68-8068-8FFF1BA5754A}">
      <dgm:prSet/>
      <dgm:spPr/>
      <dgm:t>
        <a:bodyPr/>
        <a:lstStyle/>
        <a:p>
          <a:endParaRPr lang="ru-RU"/>
        </a:p>
      </dgm:t>
    </dgm:pt>
    <dgm:pt modelId="{DA568AE0-3B49-4E26-ABB7-1CC18C985EF1}" type="sibTrans" cxnId="{6C4D5020-280E-4C68-8068-8FFF1BA5754A}">
      <dgm:prSet/>
      <dgm:spPr/>
      <dgm:t>
        <a:bodyPr/>
        <a:lstStyle/>
        <a:p>
          <a:endParaRPr lang="ru-RU"/>
        </a:p>
      </dgm:t>
    </dgm:pt>
    <dgm:pt modelId="{BED70BE0-3193-417C-84ED-A8DED59D80C0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01E4B86C-F089-4027-8C2B-8D04CC56A39C}" type="parTrans" cxnId="{B0D9A55D-617A-4FE1-BB41-846F161CB04A}">
      <dgm:prSet/>
      <dgm:spPr/>
      <dgm:t>
        <a:bodyPr/>
        <a:lstStyle/>
        <a:p>
          <a:endParaRPr lang="ru-RU"/>
        </a:p>
      </dgm:t>
    </dgm:pt>
    <dgm:pt modelId="{C8EB3CDE-25A8-43AC-B2B8-AD42ECEAD8D7}" type="sibTrans" cxnId="{B0D9A55D-617A-4FE1-BB41-846F161CB04A}">
      <dgm:prSet/>
      <dgm:spPr/>
      <dgm:t>
        <a:bodyPr/>
        <a:lstStyle/>
        <a:p>
          <a:endParaRPr lang="ru-RU"/>
        </a:p>
      </dgm:t>
    </dgm:pt>
    <dgm:pt modelId="{B7DF871B-BBF8-4F92-80D2-F213B37E244D}">
      <dgm:prSet/>
      <dgm:spPr/>
      <dgm:t>
        <a:bodyPr/>
        <a:lstStyle/>
        <a:p>
          <a:r>
            <a:rPr lang="ru-RU" dirty="0" smtClean="0"/>
            <a:t>Классические алгоритмы</a:t>
          </a:r>
          <a:endParaRPr lang="ru-RU" dirty="0"/>
        </a:p>
      </dgm:t>
    </dgm:pt>
    <dgm:pt modelId="{D40908FB-16BF-4CE9-B990-E2F2C57236DF}" type="parTrans" cxnId="{536ACE48-FFD2-4C0C-A345-CC5E91C2D3F5}">
      <dgm:prSet/>
      <dgm:spPr/>
      <dgm:t>
        <a:bodyPr/>
        <a:lstStyle/>
        <a:p>
          <a:endParaRPr lang="ru-RU"/>
        </a:p>
      </dgm:t>
    </dgm:pt>
    <dgm:pt modelId="{5FC4724A-7C52-4431-B340-E2AC32F482F9}" type="sibTrans" cxnId="{536ACE48-FFD2-4C0C-A345-CC5E91C2D3F5}">
      <dgm:prSet/>
      <dgm:spPr/>
      <dgm:t>
        <a:bodyPr/>
        <a:lstStyle/>
        <a:p>
          <a:endParaRPr lang="ru-RU"/>
        </a:p>
      </dgm:t>
    </dgm:pt>
    <dgm:pt modelId="{FBB98ADF-DB51-44B3-9EEF-D4A781DF8EA6}">
      <dgm:prSet/>
      <dgm:spPr/>
      <dgm:t>
        <a:bodyPr/>
        <a:lstStyle/>
        <a:p>
          <a:r>
            <a:rPr lang="ru-RU" dirty="0" smtClean="0"/>
            <a:t>Интервальные методы  распространения ограничений</a:t>
          </a:r>
          <a:endParaRPr lang="ru-RU" dirty="0"/>
        </a:p>
      </dgm:t>
    </dgm:pt>
    <dgm:pt modelId="{86BB71F4-E98D-4098-9260-E3899642CBCD}" type="parTrans" cxnId="{193357BD-870C-47BF-AF9E-EFC45006E124}">
      <dgm:prSet/>
      <dgm:spPr/>
      <dgm:t>
        <a:bodyPr/>
        <a:lstStyle/>
        <a:p>
          <a:endParaRPr lang="ru-RU"/>
        </a:p>
      </dgm:t>
    </dgm:pt>
    <dgm:pt modelId="{5A88FEEF-D9FB-4B06-9D1A-19FD384D0523}" type="sibTrans" cxnId="{193357BD-870C-47BF-AF9E-EFC45006E124}">
      <dgm:prSet/>
      <dgm:spPr/>
      <dgm:t>
        <a:bodyPr/>
        <a:lstStyle/>
        <a:p>
          <a:endParaRPr lang="ru-RU"/>
        </a:p>
      </dgm:t>
    </dgm:pt>
    <dgm:pt modelId="{F3D09A36-8FF2-40F7-BE64-2CF1125959C7}">
      <dgm:prSet/>
      <dgm:spPr/>
      <dgm:t>
        <a:bodyPr/>
        <a:lstStyle/>
        <a:p>
          <a:r>
            <a:rPr lang="ru-RU" dirty="0" smtClean="0"/>
            <a:t>Интервальные методы отбраковки</a:t>
          </a:r>
          <a:endParaRPr lang="ru-RU" dirty="0"/>
        </a:p>
      </dgm:t>
    </dgm:pt>
    <dgm:pt modelId="{5D089A18-BE53-46BB-97E5-7A1AAE0F949E}" type="parTrans" cxnId="{96A2EF24-5878-4783-BB15-DC2CEDC23B6B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903AD1F-C4B7-41E0-BC28-D8086A05903D}" type="sibTrans" cxnId="{96A2EF24-5878-4783-BB15-DC2CEDC23B6B}">
      <dgm:prSet/>
      <dgm:spPr/>
      <dgm:t>
        <a:bodyPr/>
        <a:lstStyle/>
        <a:p>
          <a:endParaRPr lang="ru-RU"/>
        </a:p>
      </dgm:t>
    </dgm:pt>
    <dgm:pt modelId="{716BCC0A-8B83-4FA5-8420-25100F79BE3E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75165274-A288-4AC0-BB66-944343E3DD7B}" type="parTrans" cxnId="{D89B607C-03C9-4C04-8975-D804E95D73D3}">
      <dgm:prSet/>
      <dgm:spPr/>
      <dgm:t>
        <a:bodyPr/>
        <a:lstStyle/>
        <a:p>
          <a:endParaRPr lang="ru-RU"/>
        </a:p>
      </dgm:t>
    </dgm:pt>
    <dgm:pt modelId="{ABB0F87C-74D2-48DD-B537-320BE70B408F}" type="sibTrans" cxnId="{D89B607C-03C9-4C04-8975-D804E95D73D3}">
      <dgm:prSet/>
      <dgm:spPr/>
      <dgm:t>
        <a:bodyPr/>
        <a:lstStyle/>
        <a:p>
          <a:endParaRPr lang="ru-RU"/>
        </a:p>
      </dgm:t>
    </dgm:pt>
    <dgm:pt modelId="{4FA8EDC6-CBE0-40CB-804D-C38683D6C028}">
      <dgm:prSet/>
      <dgm:spPr/>
      <dgm:t>
        <a:bodyPr/>
        <a:lstStyle/>
        <a:p>
          <a:r>
            <a:rPr lang="ru-RU" dirty="0" smtClean="0"/>
            <a:t>Интервальные алгоритмы адаптивного дробления</a:t>
          </a:r>
          <a:endParaRPr lang="ru-RU" dirty="0"/>
        </a:p>
      </dgm:t>
    </dgm:pt>
    <dgm:pt modelId="{FE428EED-12B6-4517-8390-DDF4985813A7}" type="parTrans" cxnId="{E1DE8313-873F-49AC-8CCE-3A7E067FE799}">
      <dgm:prSet/>
      <dgm:spPr/>
      <dgm:t>
        <a:bodyPr/>
        <a:lstStyle/>
        <a:p>
          <a:endParaRPr lang="ru-RU"/>
        </a:p>
      </dgm:t>
    </dgm:pt>
    <dgm:pt modelId="{5D28D134-F155-4895-976A-D56D24177A36}" type="sibTrans" cxnId="{E1DE8313-873F-49AC-8CCE-3A7E067FE799}">
      <dgm:prSet/>
      <dgm:spPr/>
      <dgm:t>
        <a:bodyPr/>
        <a:lstStyle/>
        <a:p>
          <a:endParaRPr lang="ru-RU"/>
        </a:p>
      </dgm:t>
    </dgm:pt>
    <dgm:pt modelId="{D577AB89-D1DC-4495-9578-35C91156107E}">
      <dgm:prSet/>
      <dgm:spPr/>
      <dgm:t>
        <a:bodyPr/>
        <a:lstStyle/>
        <a:p>
          <a:r>
            <a:rPr lang="ru-RU" dirty="0" smtClean="0"/>
            <a:t>Дифференцирование</a:t>
          </a:r>
          <a:endParaRPr lang="ru-RU" dirty="0"/>
        </a:p>
      </dgm:t>
    </dgm:pt>
    <dgm:pt modelId="{417ABD41-88E0-4350-981B-CE291A097850}" type="parTrans" cxnId="{C3513713-A609-4D06-9558-DA5D9EA86B7E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6DCBA982-9CF3-4281-ADE3-22C5A6DAB032}" type="sibTrans" cxnId="{C3513713-A609-4D06-9558-DA5D9EA86B7E}">
      <dgm:prSet/>
      <dgm:spPr/>
      <dgm:t>
        <a:bodyPr/>
        <a:lstStyle/>
        <a:p>
          <a:endParaRPr lang="ru-RU"/>
        </a:p>
      </dgm:t>
    </dgm:pt>
    <dgm:pt modelId="{416D586D-C78A-4EF4-B374-55E7E7984CE4}">
      <dgm:prSet/>
      <dgm:spPr/>
      <dgm:t>
        <a:bodyPr/>
        <a:lstStyle/>
        <a:p>
          <a:r>
            <a:rPr lang="ru-RU" dirty="0" err="1" smtClean="0"/>
            <a:t>Мультистарт</a:t>
          </a:r>
          <a:endParaRPr lang="ru-RU" dirty="0"/>
        </a:p>
      </dgm:t>
    </dgm:pt>
    <dgm:pt modelId="{1A4B167A-9356-4224-93F5-616998CD6508}" type="parTrans" cxnId="{27A73386-CE39-48F7-AD3B-0EF8B6CFBA3B}">
      <dgm:prSet/>
      <dgm:spPr/>
      <dgm:t>
        <a:bodyPr/>
        <a:lstStyle/>
        <a:p>
          <a:endParaRPr lang="ru-RU"/>
        </a:p>
      </dgm:t>
    </dgm:pt>
    <dgm:pt modelId="{9182DF85-B9C2-4E8A-BA50-A498E0933540}" type="sibTrans" cxnId="{27A73386-CE39-48F7-AD3B-0EF8B6CFBA3B}">
      <dgm:prSet/>
      <dgm:spPr/>
      <dgm:t>
        <a:bodyPr/>
        <a:lstStyle/>
        <a:p>
          <a:endParaRPr lang="ru-RU"/>
        </a:p>
      </dgm:t>
    </dgm:pt>
    <dgm:pt modelId="{13879CDE-1C59-43DA-BF03-C81D78EED4DB}" type="pres">
      <dgm:prSet presAssocID="{8621225F-5B14-436B-A57D-A318CFF869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F3BB98-F1B8-4940-8677-BA0A4962C670}" type="pres">
      <dgm:prSet presAssocID="{DD7DF401-8505-46E0-B954-3AB1F1E04E27}" presName="hierRoot1" presStyleCnt="0"/>
      <dgm:spPr/>
    </dgm:pt>
    <dgm:pt modelId="{5715A598-4623-4FB2-B943-1B39AB21A0C0}" type="pres">
      <dgm:prSet presAssocID="{DD7DF401-8505-46E0-B954-3AB1F1E04E27}" presName="composite" presStyleCnt="0"/>
      <dgm:spPr/>
    </dgm:pt>
    <dgm:pt modelId="{10AD337D-1426-404B-AB1A-8B84CB5C9666}" type="pres">
      <dgm:prSet presAssocID="{DD7DF401-8505-46E0-B954-3AB1F1E04E27}" presName="background" presStyleLbl="node0" presStyleIdx="0" presStyleCnt="3"/>
      <dgm:spPr/>
    </dgm:pt>
    <dgm:pt modelId="{A85AC825-FD5C-4394-9878-120CC3D6A579}" type="pres">
      <dgm:prSet presAssocID="{DD7DF401-8505-46E0-B954-3AB1F1E04E27}" presName="text" presStyleLbl="fgAcc0" presStyleIdx="0" presStyleCnt="3" custLinFactNeighborX="-30502" custLinFactNeighborY="-42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73FCD-E215-46A2-BB74-F5705360C1B9}" type="pres">
      <dgm:prSet presAssocID="{DD7DF401-8505-46E0-B954-3AB1F1E04E27}" presName="hierChild2" presStyleCnt="0"/>
      <dgm:spPr/>
    </dgm:pt>
    <dgm:pt modelId="{E86ABAA7-8858-4232-B1FA-06588B2729F8}" type="pres">
      <dgm:prSet presAssocID="{01E4B86C-F089-4027-8C2B-8D04CC56A39C}" presName="Name10" presStyleLbl="parChTrans1D2" presStyleIdx="0" presStyleCnt="4"/>
      <dgm:spPr/>
      <dgm:t>
        <a:bodyPr/>
        <a:lstStyle/>
        <a:p>
          <a:endParaRPr lang="ru-RU"/>
        </a:p>
      </dgm:t>
    </dgm:pt>
    <dgm:pt modelId="{067E00DB-E543-49B3-9299-60837069BC25}" type="pres">
      <dgm:prSet presAssocID="{BED70BE0-3193-417C-84ED-A8DED59D80C0}" presName="hierRoot2" presStyleCnt="0"/>
      <dgm:spPr/>
    </dgm:pt>
    <dgm:pt modelId="{141D4A5B-A1A8-4722-AB32-1910ED9207DF}" type="pres">
      <dgm:prSet presAssocID="{BED70BE0-3193-417C-84ED-A8DED59D80C0}" presName="composite2" presStyleCnt="0"/>
      <dgm:spPr/>
    </dgm:pt>
    <dgm:pt modelId="{42AA3AB4-FE71-40ED-82F1-AA587DA9C4A0}" type="pres">
      <dgm:prSet presAssocID="{BED70BE0-3193-417C-84ED-A8DED59D80C0}" presName="background2" presStyleLbl="node2" presStyleIdx="0" presStyleCnt="4"/>
      <dgm:spPr/>
      <dgm:t>
        <a:bodyPr/>
        <a:lstStyle/>
        <a:p>
          <a:endParaRPr lang="ru-RU"/>
        </a:p>
      </dgm:t>
    </dgm:pt>
    <dgm:pt modelId="{2A3A3357-115A-4D94-A6BC-ACA0230D005F}" type="pres">
      <dgm:prSet presAssocID="{BED70BE0-3193-417C-84ED-A8DED59D80C0}" presName="text2" presStyleLbl="fgAcc2" presStyleIdx="0" presStyleCnt="4" custLinFactNeighborX="1734" custLinFactNeighborY="-48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D33198-5B32-4643-9551-26020471E822}" type="pres">
      <dgm:prSet presAssocID="{BED70BE0-3193-417C-84ED-A8DED59D80C0}" presName="hierChild3" presStyleCnt="0"/>
      <dgm:spPr/>
    </dgm:pt>
    <dgm:pt modelId="{82DB440F-AE3B-45AE-B807-11426EA77FB5}" type="pres">
      <dgm:prSet presAssocID="{D40908FB-16BF-4CE9-B990-E2F2C57236DF}" presName="Name10" presStyleLbl="parChTrans1D2" presStyleIdx="1" presStyleCnt="4"/>
      <dgm:spPr/>
      <dgm:t>
        <a:bodyPr/>
        <a:lstStyle/>
        <a:p>
          <a:endParaRPr lang="ru-RU"/>
        </a:p>
      </dgm:t>
    </dgm:pt>
    <dgm:pt modelId="{8C937978-135D-4E27-8C67-FB2500D156BF}" type="pres">
      <dgm:prSet presAssocID="{B7DF871B-BBF8-4F92-80D2-F213B37E244D}" presName="hierRoot2" presStyleCnt="0"/>
      <dgm:spPr/>
    </dgm:pt>
    <dgm:pt modelId="{7CDF574E-6A61-4B3A-8D38-A69B4C2F8267}" type="pres">
      <dgm:prSet presAssocID="{B7DF871B-BBF8-4F92-80D2-F213B37E244D}" presName="composite2" presStyleCnt="0"/>
      <dgm:spPr/>
    </dgm:pt>
    <dgm:pt modelId="{7DFFF094-0E46-416E-9F61-E7F93A662CCB}" type="pres">
      <dgm:prSet presAssocID="{B7DF871B-BBF8-4F92-80D2-F213B37E244D}" presName="background2" presStyleLbl="node2" presStyleIdx="1" presStyleCnt="4"/>
      <dgm:spPr/>
    </dgm:pt>
    <dgm:pt modelId="{34D08772-C443-4DDD-AABD-4DB6D94186E5}" type="pres">
      <dgm:prSet presAssocID="{B7DF871B-BBF8-4F92-80D2-F213B37E244D}" presName="text2" presStyleLbl="fgAcc2" presStyleIdx="1" presStyleCnt="4" custLinFactNeighborX="59592" custLinFactNeighborY="-48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89377E-DB15-436B-AD28-376A9F4C9B8A}" type="pres">
      <dgm:prSet presAssocID="{B7DF871B-BBF8-4F92-80D2-F213B37E244D}" presName="hierChild3" presStyleCnt="0"/>
      <dgm:spPr/>
    </dgm:pt>
    <dgm:pt modelId="{50864324-B85E-4CED-87B6-D2D8D8B07316}" type="pres">
      <dgm:prSet presAssocID="{417ABD41-88E0-4350-981B-CE291A097850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43B8652-DAB6-4385-93B1-4D07827BDB5A}" type="pres">
      <dgm:prSet presAssocID="{D577AB89-D1DC-4495-9578-35C91156107E}" presName="hierRoot3" presStyleCnt="0"/>
      <dgm:spPr/>
    </dgm:pt>
    <dgm:pt modelId="{991CE552-C750-49DE-8867-5F2E41950D1D}" type="pres">
      <dgm:prSet presAssocID="{D577AB89-D1DC-4495-9578-35C91156107E}" presName="composite3" presStyleCnt="0"/>
      <dgm:spPr/>
    </dgm:pt>
    <dgm:pt modelId="{8161B286-FF70-45B8-813B-14AA0DF48974}" type="pres">
      <dgm:prSet presAssocID="{D577AB89-D1DC-4495-9578-35C91156107E}" presName="background3" presStyleLbl="node3" presStyleIdx="0" presStyleCnt="2"/>
      <dgm:spPr/>
    </dgm:pt>
    <dgm:pt modelId="{923C0800-8D20-4AA1-9290-93F4F1E69620}" type="pres">
      <dgm:prSet presAssocID="{D577AB89-D1DC-4495-9578-35C91156107E}" presName="text3" presStyleLbl="fgAcc3" presStyleIdx="0" presStyleCnt="2" custScaleX="125889" custScaleY="132484" custLinFactX="100000" custLinFactNeighborX="137679" custLinFactNeighborY="43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3E9AE6-AAD9-46D8-9F28-7CDF66CC5875}" type="pres">
      <dgm:prSet presAssocID="{D577AB89-D1DC-4495-9578-35C91156107E}" presName="hierChild4" presStyleCnt="0"/>
      <dgm:spPr/>
    </dgm:pt>
    <dgm:pt modelId="{43608ECD-CCF9-4A0F-8E58-689D5741ACAF}" type="pres">
      <dgm:prSet presAssocID="{1A4B167A-9356-4224-93F5-616998CD650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93530F3-9038-4A7C-9700-FF44DC61E466}" type="pres">
      <dgm:prSet presAssocID="{416D586D-C78A-4EF4-B374-55E7E7984CE4}" presName="hierRoot3" presStyleCnt="0"/>
      <dgm:spPr/>
    </dgm:pt>
    <dgm:pt modelId="{E254FD95-DB02-42ED-814F-DC970748970C}" type="pres">
      <dgm:prSet presAssocID="{416D586D-C78A-4EF4-B374-55E7E7984CE4}" presName="composite3" presStyleCnt="0"/>
      <dgm:spPr/>
    </dgm:pt>
    <dgm:pt modelId="{DD33521A-3E56-4CF8-94EF-47CBE2894368}" type="pres">
      <dgm:prSet presAssocID="{416D586D-C78A-4EF4-B374-55E7E7984CE4}" presName="background3" presStyleLbl="node3" presStyleIdx="1" presStyleCnt="2"/>
      <dgm:spPr/>
    </dgm:pt>
    <dgm:pt modelId="{8F53515E-C124-48CC-93E2-6C5D65C62159}" type="pres">
      <dgm:prSet presAssocID="{416D586D-C78A-4EF4-B374-55E7E7984CE4}" presName="text3" presStyleLbl="fgAcc3" presStyleIdx="1" presStyleCnt="2" custLinFactNeighborX="-40549" custLinFactNeighborY="-43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5BA6FB-BC9E-46BE-991B-23E46BCA7366}" type="pres">
      <dgm:prSet presAssocID="{416D586D-C78A-4EF4-B374-55E7E7984CE4}" presName="hierChild4" presStyleCnt="0"/>
      <dgm:spPr/>
    </dgm:pt>
    <dgm:pt modelId="{9F9470EE-61F6-43C1-B338-17CABA926315}" type="pres">
      <dgm:prSet presAssocID="{86BB71F4-E98D-4098-9260-E3899642CBCD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0A0CEF4-0835-4585-88AB-59820D6971AD}" type="pres">
      <dgm:prSet presAssocID="{FBB98ADF-DB51-44B3-9EEF-D4A781DF8EA6}" presName="hierRoot2" presStyleCnt="0"/>
      <dgm:spPr/>
    </dgm:pt>
    <dgm:pt modelId="{A96125E3-67D8-4640-B88B-478531007EB5}" type="pres">
      <dgm:prSet presAssocID="{FBB98ADF-DB51-44B3-9EEF-D4A781DF8EA6}" presName="composite2" presStyleCnt="0"/>
      <dgm:spPr/>
    </dgm:pt>
    <dgm:pt modelId="{6D614240-831B-4E5A-BF15-201BDCB07CB9}" type="pres">
      <dgm:prSet presAssocID="{FBB98ADF-DB51-44B3-9EEF-D4A781DF8EA6}" presName="background2" presStyleLbl="node2" presStyleIdx="2" presStyleCnt="4"/>
      <dgm:spPr/>
    </dgm:pt>
    <dgm:pt modelId="{1FCF4E22-8B8B-4FB6-B377-0B64F21B617F}" type="pres">
      <dgm:prSet presAssocID="{FBB98ADF-DB51-44B3-9EEF-D4A781DF8EA6}" presName="text2" presStyleLbl="fgAcc2" presStyleIdx="2" presStyleCnt="4" custLinFactNeighborX="59592" custLinFactNeighborY="-48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F87B1B-05A8-43C9-AC6C-3A588B3052FC}" type="pres">
      <dgm:prSet presAssocID="{FBB98ADF-DB51-44B3-9EEF-D4A781DF8EA6}" presName="hierChild3" presStyleCnt="0"/>
      <dgm:spPr/>
    </dgm:pt>
    <dgm:pt modelId="{91A1690F-5469-4723-B755-C26F93CED019}" type="pres">
      <dgm:prSet presAssocID="{5D089A18-BE53-46BB-97E5-7A1AAE0F949E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11F4B82-ECF1-4E0B-A8CE-F9EAC2D9ABF9}" type="pres">
      <dgm:prSet presAssocID="{F3D09A36-8FF2-40F7-BE64-2CF1125959C7}" presName="hierRoot2" presStyleCnt="0"/>
      <dgm:spPr/>
    </dgm:pt>
    <dgm:pt modelId="{A2DBCEEA-8C75-4F1F-A96A-792F72728F73}" type="pres">
      <dgm:prSet presAssocID="{F3D09A36-8FF2-40F7-BE64-2CF1125959C7}" presName="composite2" presStyleCnt="0"/>
      <dgm:spPr/>
    </dgm:pt>
    <dgm:pt modelId="{FE7616C5-F99C-498E-BF3A-71033D87505B}" type="pres">
      <dgm:prSet presAssocID="{F3D09A36-8FF2-40F7-BE64-2CF1125959C7}" presName="background2" presStyleLbl="node2" presStyleIdx="3" presStyleCnt="4"/>
      <dgm:spPr/>
    </dgm:pt>
    <dgm:pt modelId="{8D1601A3-AA23-4CEA-9EFE-C04A1345D962}" type="pres">
      <dgm:prSet presAssocID="{F3D09A36-8FF2-40F7-BE64-2CF1125959C7}" presName="text2" presStyleLbl="fgAcc2" presStyleIdx="3" presStyleCnt="4" custLinFactX="-155996" custLinFactY="82523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0478B1-B0C7-4C3B-87C6-4E883DD5A951}" type="pres">
      <dgm:prSet presAssocID="{F3D09A36-8FF2-40F7-BE64-2CF1125959C7}" presName="hierChild3" presStyleCnt="0"/>
      <dgm:spPr/>
    </dgm:pt>
    <dgm:pt modelId="{12A02A25-ADD5-49D6-8471-CF014DD6FC60}" type="pres">
      <dgm:prSet presAssocID="{716BCC0A-8B83-4FA5-8420-25100F79BE3E}" presName="hierRoot1" presStyleCnt="0"/>
      <dgm:spPr/>
    </dgm:pt>
    <dgm:pt modelId="{40AC7C2A-6E46-47AB-BB7A-74A5E5C8F9B6}" type="pres">
      <dgm:prSet presAssocID="{716BCC0A-8B83-4FA5-8420-25100F79BE3E}" presName="composite" presStyleCnt="0"/>
      <dgm:spPr/>
    </dgm:pt>
    <dgm:pt modelId="{B7F21268-B1CB-4C6B-8BC7-F3A00E319D99}" type="pres">
      <dgm:prSet presAssocID="{716BCC0A-8B83-4FA5-8420-25100F79BE3E}" presName="background" presStyleLbl="node0" presStyleIdx="1" presStyleCnt="3"/>
      <dgm:spPr/>
      <dgm:t>
        <a:bodyPr/>
        <a:lstStyle/>
        <a:p>
          <a:endParaRPr lang="ru-RU"/>
        </a:p>
      </dgm:t>
    </dgm:pt>
    <dgm:pt modelId="{FE17E627-68A0-40C3-ABF7-340929FC6568}" type="pres">
      <dgm:prSet presAssocID="{716BCC0A-8B83-4FA5-8420-25100F79BE3E}" presName="text" presStyleLbl="fgAcc0" presStyleIdx="1" presStyleCnt="3" custLinFactX="-100000" custLinFactY="26298" custLinFactNeighborX="-18425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0F2687-E95B-4700-B797-A210AF7893C8}" type="pres">
      <dgm:prSet presAssocID="{716BCC0A-8B83-4FA5-8420-25100F79BE3E}" presName="hierChild2" presStyleCnt="0"/>
      <dgm:spPr/>
    </dgm:pt>
    <dgm:pt modelId="{C34A5015-15C3-4347-B879-A8EDEDD6B667}" type="pres">
      <dgm:prSet presAssocID="{4FA8EDC6-CBE0-40CB-804D-C38683D6C028}" presName="hierRoot1" presStyleCnt="0"/>
      <dgm:spPr/>
    </dgm:pt>
    <dgm:pt modelId="{F07383B0-00CB-479E-A48D-E9FFFBB396AB}" type="pres">
      <dgm:prSet presAssocID="{4FA8EDC6-CBE0-40CB-804D-C38683D6C028}" presName="composite" presStyleCnt="0"/>
      <dgm:spPr/>
    </dgm:pt>
    <dgm:pt modelId="{7552EE06-92F8-4CB4-A077-0ABCFFA95345}" type="pres">
      <dgm:prSet presAssocID="{4FA8EDC6-CBE0-40CB-804D-C38683D6C028}" presName="background" presStyleLbl="node0" presStyleIdx="2" presStyleCnt="3"/>
      <dgm:spPr/>
    </dgm:pt>
    <dgm:pt modelId="{93276D41-FEC9-4EA8-89FC-E5294C52EAB7}" type="pres">
      <dgm:prSet presAssocID="{4FA8EDC6-CBE0-40CB-804D-C38683D6C028}" presName="text" presStyleLbl="fgAcc0" presStyleIdx="2" presStyleCnt="3" custLinFactX="-188365" custLinFactY="53421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D002B-CC69-4D74-B4A5-2A432B2C697A}" type="pres">
      <dgm:prSet presAssocID="{4FA8EDC6-CBE0-40CB-804D-C38683D6C028}" presName="hierChild2" presStyleCnt="0"/>
      <dgm:spPr/>
    </dgm:pt>
  </dgm:ptLst>
  <dgm:cxnLst>
    <dgm:cxn modelId="{E8C72996-DA3D-4E2F-8C9F-35E66B3C8AEC}" type="presOf" srcId="{4FA8EDC6-CBE0-40CB-804D-C38683D6C028}" destId="{93276D41-FEC9-4EA8-89FC-E5294C52EAB7}" srcOrd="0" destOrd="0" presId="urn:microsoft.com/office/officeart/2005/8/layout/hierarchy1"/>
    <dgm:cxn modelId="{1E326C46-C3E2-4EA3-962C-604943ACFD11}" type="presOf" srcId="{86BB71F4-E98D-4098-9260-E3899642CBCD}" destId="{9F9470EE-61F6-43C1-B338-17CABA926315}" srcOrd="0" destOrd="0" presId="urn:microsoft.com/office/officeart/2005/8/layout/hierarchy1"/>
    <dgm:cxn modelId="{9CBBBF12-2934-47C6-A1DA-A9873FE0A510}" type="presOf" srcId="{FBB98ADF-DB51-44B3-9EEF-D4A781DF8EA6}" destId="{1FCF4E22-8B8B-4FB6-B377-0B64F21B617F}" srcOrd="0" destOrd="0" presId="urn:microsoft.com/office/officeart/2005/8/layout/hierarchy1"/>
    <dgm:cxn modelId="{C3513713-A609-4D06-9558-DA5D9EA86B7E}" srcId="{B7DF871B-BBF8-4F92-80D2-F213B37E244D}" destId="{D577AB89-D1DC-4495-9578-35C91156107E}" srcOrd="0" destOrd="0" parTransId="{417ABD41-88E0-4350-981B-CE291A097850}" sibTransId="{6DCBA982-9CF3-4281-ADE3-22C5A6DAB032}"/>
    <dgm:cxn modelId="{D7BDDF94-3506-49E6-836C-E8D8ED272662}" type="presOf" srcId="{5D089A18-BE53-46BB-97E5-7A1AAE0F949E}" destId="{91A1690F-5469-4723-B755-C26F93CED019}" srcOrd="0" destOrd="0" presId="urn:microsoft.com/office/officeart/2005/8/layout/hierarchy1"/>
    <dgm:cxn modelId="{CCFBAFAF-64F8-4233-A6BD-121FEF037B00}" type="presOf" srcId="{D577AB89-D1DC-4495-9578-35C91156107E}" destId="{923C0800-8D20-4AA1-9290-93F4F1E69620}" srcOrd="0" destOrd="0" presId="urn:microsoft.com/office/officeart/2005/8/layout/hierarchy1"/>
    <dgm:cxn modelId="{536ACE48-FFD2-4C0C-A345-CC5E91C2D3F5}" srcId="{DD7DF401-8505-46E0-B954-3AB1F1E04E27}" destId="{B7DF871B-BBF8-4F92-80D2-F213B37E244D}" srcOrd="1" destOrd="0" parTransId="{D40908FB-16BF-4CE9-B990-E2F2C57236DF}" sibTransId="{5FC4724A-7C52-4431-B340-E2AC32F482F9}"/>
    <dgm:cxn modelId="{B8BF3EF0-3D34-48BF-A84C-ED60710B125C}" type="presOf" srcId="{417ABD41-88E0-4350-981B-CE291A097850}" destId="{50864324-B85E-4CED-87B6-D2D8D8B07316}" srcOrd="0" destOrd="0" presId="urn:microsoft.com/office/officeart/2005/8/layout/hierarchy1"/>
    <dgm:cxn modelId="{27A73386-CE39-48F7-AD3B-0EF8B6CFBA3B}" srcId="{B7DF871B-BBF8-4F92-80D2-F213B37E244D}" destId="{416D586D-C78A-4EF4-B374-55E7E7984CE4}" srcOrd="1" destOrd="0" parTransId="{1A4B167A-9356-4224-93F5-616998CD6508}" sibTransId="{9182DF85-B9C2-4E8A-BA50-A498E0933540}"/>
    <dgm:cxn modelId="{B8795DC7-1AFF-4CC8-AC3A-7097F97E8590}" type="presOf" srcId="{416D586D-C78A-4EF4-B374-55E7E7984CE4}" destId="{8F53515E-C124-48CC-93E2-6C5D65C62159}" srcOrd="0" destOrd="0" presId="urn:microsoft.com/office/officeart/2005/8/layout/hierarchy1"/>
    <dgm:cxn modelId="{B0D9A55D-617A-4FE1-BB41-846F161CB04A}" srcId="{DD7DF401-8505-46E0-B954-3AB1F1E04E27}" destId="{BED70BE0-3193-417C-84ED-A8DED59D80C0}" srcOrd="0" destOrd="0" parTransId="{01E4B86C-F089-4027-8C2B-8D04CC56A39C}" sibTransId="{C8EB3CDE-25A8-43AC-B2B8-AD42ECEAD8D7}"/>
    <dgm:cxn modelId="{E1DE8313-873F-49AC-8CCE-3A7E067FE799}" srcId="{8621225F-5B14-436B-A57D-A318CFF8691A}" destId="{4FA8EDC6-CBE0-40CB-804D-C38683D6C028}" srcOrd="2" destOrd="0" parTransId="{FE428EED-12B6-4517-8390-DDF4985813A7}" sibTransId="{5D28D134-F155-4895-976A-D56D24177A36}"/>
    <dgm:cxn modelId="{FD62A989-346A-4504-A1DD-DB91D08DD66B}" type="presOf" srcId="{D40908FB-16BF-4CE9-B990-E2F2C57236DF}" destId="{82DB440F-AE3B-45AE-B807-11426EA77FB5}" srcOrd="0" destOrd="0" presId="urn:microsoft.com/office/officeart/2005/8/layout/hierarchy1"/>
    <dgm:cxn modelId="{6C4D5020-280E-4C68-8068-8FFF1BA5754A}" srcId="{8621225F-5B14-436B-A57D-A318CFF8691A}" destId="{DD7DF401-8505-46E0-B954-3AB1F1E04E27}" srcOrd="0" destOrd="0" parTransId="{10C4D5E9-BAF9-44DC-A73C-6C585603343E}" sibTransId="{DA568AE0-3B49-4E26-ABB7-1CC18C985EF1}"/>
    <dgm:cxn modelId="{86B141E0-3E8F-423C-AF24-8D84C2DA7E5C}" type="presOf" srcId="{716BCC0A-8B83-4FA5-8420-25100F79BE3E}" destId="{FE17E627-68A0-40C3-ABF7-340929FC6568}" srcOrd="0" destOrd="0" presId="urn:microsoft.com/office/officeart/2005/8/layout/hierarchy1"/>
    <dgm:cxn modelId="{05588B45-56DC-4240-B3F4-97CED1BA2D99}" type="presOf" srcId="{8621225F-5B14-436B-A57D-A318CFF8691A}" destId="{13879CDE-1C59-43DA-BF03-C81D78EED4DB}" srcOrd="0" destOrd="0" presId="urn:microsoft.com/office/officeart/2005/8/layout/hierarchy1"/>
    <dgm:cxn modelId="{96A2EF24-5878-4783-BB15-DC2CEDC23B6B}" srcId="{DD7DF401-8505-46E0-B954-3AB1F1E04E27}" destId="{F3D09A36-8FF2-40F7-BE64-2CF1125959C7}" srcOrd="3" destOrd="0" parTransId="{5D089A18-BE53-46BB-97E5-7A1AAE0F949E}" sibTransId="{0903AD1F-C4B7-41E0-BC28-D8086A05903D}"/>
    <dgm:cxn modelId="{372543FE-7FE3-4486-832A-FCC54DEF4463}" type="presOf" srcId="{01E4B86C-F089-4027-8C2B-8D04CC56A39C}" destId="{E86ABAA7-8858-4232-B1FA-06588B2729F8}" srcOrd="0" destOrd="0" presId="urn:microsoft.com/office/officeart/2005/8/layout/hierarchy1"/>
    <dgm:cxn modelId="{D89B607C-03C9-4C04-8975-D804E95D73D3}" srcId="{8621225F-5B14-436B-A57D-A318CFF8691A}" destId="{716BCC0A-8B83-4FA5-8420-25100F79BE3E}" srcOrd="1" destOrd="0" parTransId="{75165274-A288-4AC0-BB66-944343E3DD7B}" sibTransId="{ABB0F87C-74D2-48DD-B537-320BE70B408F}"/>
    <dgm:cxn modelId="{C897D320-692B-4E74-ABE4-71F87EE6B0C7}" type="presOf" srcId="{1A4B167A-9356-4224-93F5-616998CD6508}" destId="{43608ECD-CCF9-4A0F-8E58-689D5741ACAF}" srcOrd="0" destOrd="0" presId="urn:microsoft.com/office/officeart/2005/8/layout/hierarchy1"/>
    <dgm:cxn modelId="{6B27AB6B-AFB3-44F2-BB10-FF0AE62D3CB2}" type="presOf" srcId="{DD7DF401-8505-46E0-B954-3AB1F1E04E27}" destId="{A85AC825-FD5C-4394-9878-120CC3D6A579}" srcOrd="0" destOrd="0" presId="urn:microsoft.com/office/officeart/2005/8/layout/hierarchy1"/>
    <dgm:cxn modelId="{193357BD-870C-47BF-AF9E-EFC45006E124}" srcId="{DD7DF401-8505-46E0-B954-3AB1F1E04E27}" destId="{FBB98ADF-DB51-44B3-9EEF-D4A781DF8EA6}" srcOrd="2" destOrd="0" parTransId="{86BB71F4-E98D-4098-9260-E3899642CBCD}" sibTransId="{5A88FEEF-D9FB-4B06-9D1A-19FD384D0523}"/>
    <dgm:cxn modelId="{50E77C38-10A9-40AE-BC4E-8DB97C9511EF}" type="presOf" srcId="{F3D09A36-8FF2-40F7-BE64-2CF1125959C7}" destId="{8D1601A3-AA23-4CEA-9EFE-C04A1345D962}" srcOrd="0" destOrd="0" presId="urn:microsoft.com/office/officeart/2005/8/layout/hierarchy1"/>
    <dgm:cxn modelId="{AA1DA230-736C-4F24-A3AB-BA48DDE93EA0}" type="presOf" srcId="{BED70BE0-3193-417C-84ED-A8DED59D80C0}" destId="{2A3A3357-115A-4D94-A6BC-ACA0230D005F}" srcOrd="0" destOrd="0" presId="urn:microsoft.com/office/officeart/2005/8/layout/hierarchy1"/>
    <dgm:cxn modelId="{F94D6CB3-DB66-4F05-BA00-251DC5553626}" type="presOf" srcId="{B7DF871B-BBF8-4F92-80D2-F213B37E244D}" destId="{34D08772-C443-4DDD-AABD-4DB6D94186E5}" srcOrd="0" destOrd="0" presId="urn:microsoft.com/office/officeart/2005/8/layout/hierarchy1"/>
    <dgm:cxn modelId="{20F40934-8249-496B-A79A-796D622B9AE7}" type="presParOf" srcId="{13879CDE-1C59-43DA-BF03-C81D78EED4DB}" destId="{CFF3BB98-F1B8-4940-8677-BA0A4962C670}" srcOrd="0" destOrd="0" presId="urn:microsoft.com/office/officeart/2005/8/layout/hierarchy1"/>
    <dgm:cxn modelId="{082CB890-7A9E-4880-A47C-0DF1D8211023}" type="presParOf" srcId="{CFF3BB98-F1B8-4940-8677-BA0A4962C670}" destId="{5715A598-4623-4FB2-B943-1B39AB21A0C0}" srcOrd="0" destOrd="0" presId="urn:microsoft.com/office/officeart/2005/8/layout/hierarchy1"/>
    <dgm:cxn modelId="{FE96D9D2-6B00-43E7-A711-ADC871C5F65E}" type="presParOf" srcId="{5715A598-4623-4FB2-B943-1B39AB21A0C0}" destId="{10AD337D-1426-404B-AB1A-8B84CB5C9666}" srcOrd="0" destOrd="0" presId="urn:microsoft.com/office/officeart/2005/8/layout/hierarchy1"/>
    <dgm:cxn modelId="{2A036FE4-F213-4491-A9F7-E32055D2E08F}" type="presParOf" srcId="{5715A598-4623-4FB2-B943-1B39AB21A0C0}" destId="{A85AC825-FD5C-4394-9878-120CC3D6A579}" srcOrd="1" destOrd="0" presId="urn:microsoft.com/office/officeart/2005/8/layout/hierarchy1"/>
    <dgm:cxn modelId="{797A9736-6063-47EC-8616-1ABA2F044ED1}" type="presParOf" srcId="{CFF3BB98-F1B8-4940-8677-BA0A4962C670}" destId="{E4D73FCD-E215-46A2-BB74-F5705360C1B9}" srcOrd="1" destOrd="0" presId="urn:microsoft.com/office/officeart/2005/8/layout/hierarchy1"/>
    <dgm:cxn modelId="{D6BF74A6-6A8C-4882-9757-65362C7E7ED0}" type="presParOf" srcId="{E4D73FCD-E215-46A2-BB74-F5705360C1B9}" destId="{E86ABAA7-8858-4232-B1FA-06588B2729F8}" srcOrd="0" destOrd="0" presId="urn:microsoft.com/office/officeart/2005/8/layout/hierarchy1"/>
    <dgm:cxn modelId="{BBEC098C-4C7A-4DEC-968B-2A57ECCB1036}" type="presParOf" srcId="{E4D73FCD-E215-46A2-BB74-F5705360C1B9}" destId="{067E00DB-E543-49B3-9299-60837069BC25}" srcOrd="1" destOrd="0" presId="urn:microsoft.com/office/officeart/2005/8/layout/hierarchy1"/>
    <dgm:cxn modelId="{D19BE147-AF7B-4168-9DEC-D584B32634F7}" type="presParOf" srcId="{067E00DB-E543-49B3-9299-60837069BC25}" destId="{141D4A5B-A1A8-4722-AB32-1910ED9207DF}" srcOrd="0" destOrd="0" presId="urn:microsoft.com/office/officeart/2005/8/layout/hierarchy1"/>
    <dgm:cxn modelId="{38693946-FAE6-4451-97C3-DEE2F8D7A009}" type="presParOf" srcId="{141D4A5B-A1A8-4722-AB32-1910ED9207DF}" destId="{42AA3AB4-FE71-40ED-82F1-AA587DA9C4A0}" srcOrd="0" destOrd="0" presId="urn:microsoft.com/office/officeart/2005/8/layout/hierarchy1"/>
    <dgm:cxn modelId="{0BB82600-3E8C-4A59-8A83-8DFCC9039FBF}" type="presParOf" srcId="{141D4A5B-A1A8-4722-AB32-1910ED9207DF}" destId="{2A3A3357-115A-4D94-A6BC-ACA0230D005F}" srcOrd="1" destOrd="0" presId="urn:microsoft.com/office/officeart/2005/8/layout/hierarchy1"/>
    <dgm:cxn modelId="{1DB60F79-9B0E-4A30-8902-F7608AEF672B}" type="presParOf" srcId="{067E00DB-E543-49B3-9299-60837069BC25}" destId="{7FD33198-5B32-4643-9551-26020471E822}" srcOrd="1" destOrd="0" presId="urn:microsoft.com/office/officeart/2005/8/layout/hierarchy1"/>
    <dgm:cxn modelId="{71913904-6452-4AD5-AC4D-0578D8D7ED78}" type="presParOf" srcId="{E4D73FCD-E215-46A2-BB74-F5705360C1B9}" destId="{82DB440F-AE3B-45AE-B807-11426EA77FB5}" srcOrd="2" destOrd="0" presId="urn:microsoft.com/office/officeart/2005/8/layout/hierarchy1"/>
    <dgm:cxn modelId="{0B789C3F-CCAF-405C-B270-F206B8BD594B}" type="presParOf" srcId="{E4D73FCD-E215-46A2-BB74-F5705360C1B9}" destId="{8C937978-135D-4E27-8C67-FB2500D156BF}" srcOrd="3" destOrd="0" presId="urn:microsoft.com/office/officeart/2005/8/layout/hierarchy1"/>
    <dgm:cxn modelId="{BE564137-E793-4903-9862-D490F2D0DCA7}" type="presParOf" srcId="{8C937978-135D-4E27-8C67-FB2500D156BF}" destId="{7CDF574E-6A61-4B3A-8D38-A69B4C2F8267}" srcOrd="0" destOrd="0" presId="urn:microsoft.com/office/officeart/2005/8/layout/hierarchy1"/>
    <dgm:cxn modelId="{1195AD5C-47D6-4630-9EEA-CEEB4A38CC9E}" type="presParOf" srcId="{7CDF574E-6A61-4B3A-8D38-A69B4C2F8267}" destId="{7DFFF094-0E46-416E-9F61-E7F93A662CCB}" srcOrd="0" destOrd="0" presId="urn:microsoft.com/office/officeart/2005/8/layout/hierarchy1"/>
    <dgm:cxn modelId="{231D9F60-2589-4379-98F6-C50AD8D65D70}" type="presParOf" srcId="{7CDF574E-6A61-4B3A-8D38-A69B4C2F8267}" destId="{34D08772-C443-4DDD-AABD-4DB6D94186E5}" srcOrd="1" destOrd="0" presId="urn:microsoft.com/office/officeart/2005/8/layout/hierarchy1"/>
    <dgm:cxn modelId="{04EF309D-E0C5-4B16-B207-6B21EE7CCC57}" type="presParOf" srcId="{8C937978-135D-4E27-8C67-FB2500D156BF}" destId="{7989377E-DB15-436B-AD28-376A9F4C9B8A}" srcOrd="1" destOrd="0" presId="urn:microsoft.com/office/officeart/2005/8/layout/hierarchy1"/>
    <dgm:cxn modelId="{93DED8F3-03FB-46B7-AB4F-B7F972AB2268}" type="presParOf" srcId="{7989377E-DB15-436B-AD28-376A9F4C9B8A}" destId="{50864324-B85E-4CED-87B6-D2D8D8B07316}" srcOrd="0" destOrd="0" presId="urn:microsoft.com/office/officeart/2005/8/layout/hierarchy1"/>
    <dgm:cxn modelId="{DD8B79FE-F160-4D00-B9A7-4BEC8FCC1A8D}" type="presParOf" srcId="{7989377E-DB15-436B-AD28-376A9F4C9B8A}" destId="{643B8652-DAB6-4385-93B1-4D07827BDB5A}" srcOrd="1" destOrd="0" presId="urn:microsoft.com/office/officeart/2005/8/layout/hierarchy1"/>
    <dgm:cxn modelId="{271DCF83-3951-4AEC-829E-1E8683C39953}" type="presParOf" srcId="{643B8652-DAB6-4385-93B1-4D07827BDB5A}" destId="{991CE552-C750-49DE-8867-5F2E41950D1D}" srcOrd="0" destOrd="0" presId="urn:microsoft.com/office/officeart/2005/8/layout/hierarchy1"/>
    <dgm:cxn modelId="{24546DB5-280F-4E05-B9F8-D441568F50AC}" type="presParOf" srcId="{991CE552-C750-49DE-8867-5F2E41950D1D}" destId="{8161B286-FF70-45B8-813B-14AA0DF48974}" srcOrd="0" destOrd="0" presId="urn:microsoft.com/office/officeart/2005/8/layout/hierarchy1"/>
    <dgm:cxn modelId="{59EBFC2C-68E6-4C2F-9D0E-3B34CEDC6B55}" type="presParOf" srcId="{991CE552-C750-49DE-8867-5F2E41950D1D}" destId="{923C0800-8D20-4AA1-9290-93F4F1E69620}" srcOrd="1" destOrd="0" presId="urn:microsoft.com/office/officeart/2005/8/layout/hierarchy1"/>
    <dgm:cxn modelId="{C05BE2D3-2861-44C6-A972-C5678DBB8943}" type="presParOf" srcId="{643B8652-DAB6-4385-93B1-4D07827BDB5A}" destId="{1C3E9AE6-AAD9-46D8-9F28-7CDF66CC5875}" srcOrd="1" destOrd="0" presId="urn:microsoft.com/office/officeart/2005/8/layout/hierarchy1"/>
    <dgm:cxn modelId="{649DAF9E-0273-427F-A8DC-A60A5A665FEA}" type="presParOf" srcId="{7989377E-DB15-436B-AD28-376A9F4C9B8A}" destId="{43608ECD-CCF9-4A0F-8E58-689D5741ACAF}" srcOrd="2" destOrd="0" presId="urn:microsoft.com/office/officeart/2005/8/layout/hierarchy1"/>
    <dgm:cxn modelId="{4803C0AE-F5C6-4E30-9C55-A0AABD594339}" type="presParOf" srcId="{7989377E-DB15-436B-AD28-376A9F4C9B8A}" destId="{793530F3-9038-4A7C-9700-FF44DC61E466}" srcOrd="3" destOrd="0" presId="urn:microsoft.com/office/officeart/2005/8/layout/hierarchy1"/>
    <dgm:cxn modelId="{CE8B52A6-1CC5-45F4-803E-41B840002789}" type="presParOf" srcId="{793530F3-9038-4A7C-9700-FF44DC61E466}" destId="{E254FD95-DB02-42ED-814F-DC970748970C}" srcOrd="0" destOrd="0" presId="urn:microsoft.com/office/officeart/2005/8/layout/hierarchy1"/>
    <dgm:cxn modelId="{9B924E44-5876-48CA-838B-BEDDD6DB286F}" type="presParOf" srcId="{E254FD95-DB02-42ED-814F-DC970748970C}" destId="{DD33521A-3E56-4CF8-94EF-47CBE2894368}" srcOrd="0" destOrd="0" presId="urn:microsoft.com/office/officeart/2005/8/layout/hierarchy1"/>
    <dgm:cxn modelId="{F516A64C-3BEC-4789-B68A-13454CA5DE98}" type="presParOf" srcId="{E254FD95-DB02-42ED-814F-DC970748970C}" destId="{8F53515E-C124-48CC-93E2-6C5D65C62159}" srcOrd="1" destOrd="0" presId="urn:microsoft.com/office/officeart/2005/8/layout/hierarchy1"/>
    <dgm:cxn modelId="{59786222-93F4-4E1A-AB4A-42803657646B}" type="presParOf" srcId="{793530F3-9038-4A7C-9700-FF44DC61E466}" destId="{045BA6FB-BC9E-46BE-991B-23E46BCA7366}" srcOrd="1" destOrd="0" presId="urn:microsoft.com/office/officeart/2005/8/layout/hierarchy1"/>
    <dgm:cxn modelId="{BED818C7-1867-4BCA-9601-1F1FEE71494C}" type="presParOf" srcId="{E4D73FCD-E215-46A2-BB74-F5705360C1B9}" destId="{9F9470EE-61F6-43C1-B338-17CABA926315}" srcOrd="4" destOrd="0" presId="urn:microsoft.com/office/officeart/2005/8/layout/hierarchy1"/>
    <dgm:cxn modelId="{1A79C62A-46CC-41D9-8D60-397F7478B676}" type="presParOf" srcId="{E4D73FCD-E215-46A2-BB74-F5705360C1B9}" destId="{60A0CEF4-0835-4585-88AB-59820D6971AD}" srcOrd="5" destOrd="0" presId="urn:microsoft.com/office/officeart/2005/8/layout/hierarchy1"/>
    <dgm:cxn modelId="{A4BDA448-A64A-43FD-9C4D-60EBA271A9A1}" type="presParOf" srcId="{60A0CEF4-0835-4585-88AB-59820D6971AD}" destId="{A96125E3-67D8-4640-B88B-478531007EB5}" srcOrd="0" destOrd="0" presId="urn:microsoft.com/office/officeart/2005/8/layout/hierarchy1"/>
    <dgm:cxn modelId="{7841E1A0-6E18-4581-876A-2E1BC818A343}" type="presParOf" srcId="{A96125E3-67D8-4640-B88B-478531007EB5}" destId="{6D614240-831B-4E5A-BF15-201BDCB07CB9}" srcOrd="0" destOrd="0" presId="urn:microsoft.com/office/officeart/2005/8/layout/hierarchy1"/>
    <dgm:cxn modelId="{B29601A2-777B-4C41-A94A-1DE37C7048BE}" type="presParOf" srcId="{A96125E3-67D8-4640-B88B-478531007EB5}" destId="{1FCF4E22-8B8B-4FB6-B377-0B64F21B617F}" srcOrd="1" destOrd="0" presId="urn:microsoft.com/office/officeart/2005/8/layout/hierarchy1"/>
    <dgm:cxn modelId="{BDF82051-FDBC-4420-A7AF-0B44CC11F48E}" type="presParOf" srcId="{60A0CEF4-0835-4585-88AB-59820D6971AD}" destId="{6AF87B1B-05A8-43C9-AC6C-3A588B3052FC}" srcOrd="1" destOrd="0" presId="urn:microsoft.com/office/officeart/2005/8/layout/hierarchy1"/>
    <dgm:cxn modelId="{304CF187-67D9-4848-9853-5B1D56D02008}" type="presParOf" srcId="{E4D73FCD-E215-46A2-BB74-F5705360C1B9}" destId="{91A1690F-5469-4723-B755-C26F93CED019}" srcOrd="6" destOrd="0" presId="urn:microsoft.com/office/officeart/2005/8/layout/hierarchy1"/>
    <dgm:cxn modelId="{AB08BB8D-4F3B-47EB-B455-FBE3D5BA508B}" type="presParOf" srcId="{E4D73FCD-E215-46A2-BB74-F5705360C1B9}" destId="{311F4B82-ECF1-4E0B-A8CE-F9EAC2D9ABF9}" srcOrd="7" destOrd="0" presId="urn:microsoft.com/office/officeart/2005/8/layout/hierarchy1"/>
    <dgm:cxn modelId="{F7C89F20-4713-4A38-8008-2EC4E41D6F50}" type="presParOf" srcId="{311F4B82-ECF1-4E0B-A8CE-F9EAC2D9ABF9}" destId="{A2DBCEEA-8C75-4F1F-A96A-792F72728F73}" srcOrd="0" destOrd="0" presId="urn:microsoft.com/office/officeart/2005/8/layout/hierarchy1"/>
    <dgm:cxn modelId="{BE0624CE-6AC2-44AA-B393-490AD5B40305}" type="presParOf" srcId="{A2DBCEEA-8C75-4F1F-A96A-792F72728F73}" destId="{FE7616C5-F99C-498E-BF3A-71033D87505B}" srcOrd="0" destOrd="0" presId="urn:microsoft.com/office/officeart/2005/8/layout/hierarchy1"/>
    <dgm:cxn modelId="{DF0D8DAA-4FD9-4AA9-B9AB-242EBD2221E5}" type="presParOf" srcId="{A2DBCEEA-8C75-4F1F-A96A-792F72728F73}" destId="{8D1601A3-AA23-4CEA-9EFE-C04A1345D962}" srcOrd="1" destOrd="0" presId="urn:microsoft.com/office/officeart/2005/8/layout/hierarchy1"/>
    <dgm:cxn modelId="{BA8B1FBE-9676-4854-9D2F-928BE0EB2084}" type="presParOf" srcId="{311F4B82-ECF1-4E0B-A8CE-F9EAC2D9ABF9}" destId="{BC0478B1-B0C7-4C3B-87C6-4E883DD5A951}" srcOrd="1" destOrd="0" presId="urn:microsoft.com/office/officeart/2005/8/layout/hierarchy1"/>
    <dgm:cxn modelId="{27429465-1F10-4352-BA86-954C3E93ADB8}" type="presParOf" srcId="{13879CDE-1C59-43DA-BF03-C81D78EED4DB}" destId="{12A02A25-ADD5-49D6-8471-CF014DD6FC60}" srcOrd="1" destOrd="0" presId="urn:microsoft.com/office/officeart/2005/8/layout/hierarchy1"/>
    <dgm:cxn modelId="{B33511B2-43F2-4385-BE4E-AC655FB8FEA8}" type="presParOf" srcId="{12A02A25-ADD5-49D6-8471-CF014DD6FC60}" destId="{40AC7C2A-6E46-47AB-BB7A-74A5E5C8F9B6}" srcOrd="0" destOrd="0" presId="urn:microsoft.com/office/officeart/2005/8/layout/hierarchy1"/>
    <dgm:cxn modelId="{CFD58B32-B5D1-4F3D-8787-4398D7F6BE17}" type="presParOf" srcId="{40AC7C2A-6E46-47AB-BB7A-74A5E5C8F9B6}" destId="{B7F21268-B1CB-4C6B-8BC7-F3A00E319D99}" srcOrd="0" destOrd="0" presId="urn:microsoft.com/office/officeart/2005/8/layout/hierarchy1"/>
    <dgm:cxn modelId="{DB801B0C-2DA7-4F1D-A0A6-8A4E6B9448BF}" type="presParOf" srcId="{40AC7C2A-6E46-47AB-BB7A-74A5E5C8F9B6}" destId="{FE17E627-68A0-40C3-ABF7-340929FC6568}" srcOrd="1" destOrd="0" presId="urn:microsoft.com/office/officeart/2005/8/layout/hierarchy1"/>
    <dgm:cxn modelId="{3A07695E-0683-4AC0-B6E1-8354389A4161}" type="presParOf" srcId="{12A02A25-ADD5-49D6-8471-CF014DD6FC60}" destId="{C00F2687-E95B-4700-B797-A210AF7893C8}" srcOrd="1" destOrd="0" presId="urn:microsoft.com/office/officeart/2005/8/layout/hierarchy1"/>
    <dgm:cxn modelId="{FEE4ED34-C74A-44F8-98DB-EE6D738A1420}" type="presParOf" srcId="{13879CDE-1C59-43DA-BF03-C81D78EED4DB}" destId="{C34A5015-15C3-4347-B879-A8EDEDD6B667}" srcOrd="2" destOrd="0" presId="urn:microsoft.com/office/officeart/2005/8/layout/hierarchy1"/>
    <dgm:cxn modelId="{83354F34-7460-47DB-A7F3-A1514E6C547E}" type="presParOf" srcId="{C34A5015-15C3-4347-B879-A8EDEDD6B667}" destId="{F07383B0-00CB-479E-A48D-E9FFFBB396AB}" srcOrd="0" destOrd="0" presId="urn:microsoft.com/office/officeart/2005/8/layout/hierarchy1"/>
    <dgm:cxn modelId="{70CF2AD8-6D66-48B9-9F82-1979A27F6160}" type="presParOf" srcId="{F07383B0-00CB-479E-A48D-E9FFFBB396AB}" destId="{7552EE06-92F8-4CB4-A077-0ABCFFA95345}" srcOrd="0" destOrd="0" presId="urn:microsoft.com/office/officeart/2005/8/layout/hierarchy1"/>
    <dgm:cxn modelId="{2A488695-FCAD-429C-97F3-004E147E1606}" type="presParOf" srcId="{F07383B0-00CB-479E-A48D-E9FFFBB396AB}" destId="{93276D41-FEC9-4EA8-89FC-E5294C52EAB7}" srcOrd="1" destOrd="0" presId="urn:microsoft.com/office/officeart/2005/8/layout/hierarchy1"/>
    <dgm:cxn modelId="{68BE6732-889D-4576-BDC6-3FF94E40B6D2}" type="presParOf" srcId="{C34A5015-15C3-4347-B879-A8EDEDD6B667}" destId="{29FD002B-CC69-4D74-B4A5-2A432B2C69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C5BCDAF-707E-41DE-B4CA-408C51F490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A4F16E-C44F-4C7B-A98A-1E4172D07E81}">
      <dgm:prSet phldrT="[Text]" custT="1"/>
      <dgm:spPr/>
      <dgm:t>
        <a:bodyPr/>
        <a:lstStyle/>
        <a:p>
          <a:r>
            <a:rPr lang="ru-RU" sz="1400" dirty="0" smtClean="0"/>
            <a:t>Решатель</a:t>
          </a:r>
          <a:endParaRPr lang="ru-RU" sz="1400" dirty="0"/>
        </a:p>
      </dgm:t>
    </dgm:pt>
    <dgm:pt modelId="{E045A77A-3E3A-4E76-B9EE-CCADA8F9C54B}" type="parTrans" cxnId="{6AA58654-1B4C-471C-801B-D51ABAFF5723}">
      <dgm:prSet/>
      <dgm:spPr/>
      <dgm:t>
        <a:bodyPr/>
        <a:lstStyle/>
        <a:p>
          <a:endParaRPr lang="ru-RU"/>
        </a:p>
      </dgm:t>
    </dgm:pt>
    <dgm:pt modelId="{293D29B9-95CD-4AB0-9F4A-D98FD15CBD8D}" type="sibTrans" cxnId="{6AA58654-1B4C-471C-801B-D51ABAFF5723}">
      <dgm:prSet/>
      <dgm:spPr/>
      <dgm:t>
        <a:bodyPr/>
        <a:lstStyle/>
        <a:p>
          <a:endParaRPr lang="ru-RU"/>
        </a:p>
      </dgm:t>
    </dgm:pt>
    <dgm:pt modelId="{78A7D0A4-C7FD-43CC-9C18-7BFF68309BAA}">
      <dgm:prSet phldrT="[Text]" custT="1"/>
      <dgm:spPr/>
      <dgm:t>
        <a:bodyPr/>
        <a:lstStyle/>
        <a:p>
          <a:r>
            <a:rPr lang="ru-RU" sz="1100" dirty="0" smtClean="0"/>
            <a:t>Интервальные алгоритмы поиска</a:t>
          </a:r>
          <a:endParaRPr lang="ru-RU" sz="1100" dirty="0"/>
        </a:p>
      </dgm:t>
    </dgm:pt>
    <dgm:pt modelId="{C1D09FC1-B9A1-4AF1-B3D6-7F48171EB045}" type="parTrans" cxnId="{876DBA00-9E87-4A8B-876B-9D8669E14150}">
      <dgm:prSet/>
      <dgm:spPr/>
      <dgm:t>
        <a:bodyPr/>
        <a:lstStyle/>
        <a:p>
          <a:endParaRPr lang="ru-RU"/>
        </a:p>
      </dgm:t>
    </dgm:pt>
    <dgm:pt modelId="{2D017B5E-E2A9-4203-A09F-91279E93FAA4}" type="sibTrans" cxnId="{876DBA00-9E87-4A8B-876B-9D8669E14150}">
      <dgm:prSet/>
      <dgm:spPr/>
      <dgm:t>
        <a:bodyPr/>
        <a:lstStyle/>
        <a:p>
          <a:endParaRPr lang="ru-RU"/>
        </a:p>
      </dgm:t>
    </dgm:pt>
    <dgm:pt modelId="{CFBD94A5-3230-4736-B6A6-A3EF391A1883}">
      <dgm:prSet phldrT="[Text]" custT="1"/>
      <dgm:spPr/>
      <dgm:t>
        <a:bodyPr/>
        <a:lstStyle/>
        <a:p>
          <a:r>
            <a:rPr lang="ru-RU" sz="1000" dirty="0" smtClean="0"/>
            <a:t>Детерминистские</a:t>
          </a:r>
          <a:endParaRPr lang="ru-RU" sz="900" dirty="0"/>
        </a:p>
      </dgm:t>
    </dgm:pt>
    <dgm:pt modelId="{A524B35F-3D2C-44A4-865E-80B43675FF36}" type="parTrans" cxnId="{8B0FCF1D-0CE2-44C9-9F29-E36E5FFA91F4}">
      <dgm:prSet/>
      <dgm:spPr/>
      <dgm:t>
        <a:bodyPr/>
        <a:lstStyle/>
        <a:p>
          <a:endParaRPr lang="ru-RU"/>
        </a:p>
      </dgm:t>
    </dgm:pt>
    <dgm:pt modelId="{4918FED9-A109-42D3-9598-E50EA12D952A}" type="sibTrans" cxnId="{8B0FCF1D-0CE2-44C9-9F29-E36E5FFA91F4}">
      <dgm:prSet/>
      <dgm:spPr/>
      <dgm:t>
        <a:bodyPr/>
        <a:lstStyle/>
        <a:p>
          <a:endParaRPr lang="ru-RU"/>
        </a:p>
      </dgm:t>
    </dgm:pt>
    <dgm:pt modelId="{DD15ACA4-2C7A-4817-9852-042B1CCED79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/>
            <a:t>Стохастические</a:t>
          </a:r>
          <a:endParaRPr lang="ru-RU" sz="1000" dirty="0"/>
        </a:p>
      </dgm:t>
    </dgm:pt>
    <dgm:pt modelId="{8CAA839F-E4DF-4C80-8DCC-60A13B69D53A}" type="parTrans" cxnId="{65B87EDC-1430-4348-9460-9C8223A20F7A}">
      <dgm:prSet/>
      <dgm:spPr/>
      <dgm:t>
        <a:bodyPr/>
        <a:lstStyle/>
        <a:p>
          <a:endParaRPr lang="ru-RU"/>
        </a:p>
      </dgm:t>
    </dgm:pt>
    <dgm:pt modelId="{1CB7E7A3-AB8D-42D7-BB90-8CC6CFE3AE64}" type="sibTrans" cxnId="{65B87EDC-1430-4348-9460-9C8223A20F7A}">
      <dgm:prSet/>
      <dgm:spPr/>
      <dgm:t>
        <a:bodyPr/>
        <a:lstStyle/>
        <a:p>
          <a:endParaRPr lang="ru-RU"/>
        </a:p>
      </dgm:t>
    </dgm:pt>
    <dgm:pt modelId="{CDE4F34C-F26D-48A0-8D27-BC16521AA536}">
      <dgm:prSet phldrT="[Text]" custT="1"/>
      <dgm:spPr/>
      <dgm:t>
        <a:bodyPr/>
        <a:lstStyle/>
        <a:p>
          <a:r>
            <a:rPr lang="ru-RU" sz="1200" dirty="0" smtClean="0"/>
            <a:t>Классические точечные алгоритмы</a:t>
          </a:r>
          <a:endParaRPr lang="ru-RU" sz="1200" dirty="0"/>
        </a:p>
      </dgm:t>
    </dgm:pt>
    <dgm:pt modelId="{D2A6CA68-906F-46E6-978A-63769A70F89D}" type="parTrans" cxnId="{5F266B8B-219E-4F4B-897B-E2B3051B9701}">
      <dgm:prSet/>
      <dgm:spPr/>
      <dgm:t>
        <a:bodyPr/>
        <a:lstStyle/>
        <a:p>
          <a:endParaRPr lang="ru-RU"/>
        </a:p>
      </dgm:t>
    </dgm:pt>
    <dgm:pt modelId="{FB22A910-FBF4-4ACA-AE4E-BD29F1793B1E}" type="sibTrans" cxnId="{5F266B8B-219E-4F4B-897B-E2B3051B9701}">
      <dgm:prSet/>
      <dgm:spPr/>
      <dgm:t>
        <a:bodyPr/>
        <a:lstStyle/>
        <a:p>
          <a:endParaRPr lang="ru-RU"/>
        </a:p>
      </dgm:t>
    </dgm:pt>
    <dgm:pt modelId="{CD6DCB8B-98A2-499E-9C2A-43471448502F}">
      <dgm:prSet phldrT="[Text]"/>
      <dgm:spPr/>
      <dgm:t>
        <a:bodyPr/>
        <a:lstStyle/>
        <a:p>
          <a:r>
            <a:rPr lang="ru-RU" dirty="0" err="1" smtClean="0"/>
            <a:t>Мультистарт</a:t>
          </a:r>
          <a:endParaRPr lang="ru-RU" dirty="0"/>
        </a:p>
      </dgm:t>
    </dgm:pt>
    <dgm:pt modelId="{858A3783-2598-4022-9773-39EEC012B34F}" type="parTrans" cxnId="{6DB44043-D1D8-4D20-B88F-626DE5722ABB}">
      <dgm:prSet/>
      <dgm:spPr/>
      <dgm:t>
        <a:bodyPr/>
        <a:lstStyle/>
        <a:p>
          <a:endParaRPr lang="ru-RU"/>
        </a:p>
      </dgm:t>
    </dgm:pt>
    <dgm:pt modelId="{FF66EE1E-499E-418F-B439-404A9BA8A81B}" type="sibTrans" cxnId="{6DB44043-D1D8-4D20-B88F-626DE5722ABB}">
      <dgm:prSet/>
      <dgm:spPr/>
      <dgm:t>
        <a:bodyPr/>
        <a:lstStyle/>
        <a:p>
          <a:endParaRPr lang="ru-RU"/>
        </a:p>
      </dgm:t>
    </dgm:pt>
    <dgm:pt modelId="{CA577644-4E17-436E-AA17-42429FB438F5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Интервальный эволюционный алгоритм</a:t>
          </a:r>
          <a:endParaRPr lang="ru-RU" dirty="0"/>
        </a:p>
      </dgm:t>
    </dgm:pt>
    <dgm:pt modelId="{1E07B9E5-34A5-4150-A0E4-F3D7205D7676}" type="parTrans" cxnId="{CA9EE856-8B7A-4A5F-9631-7CEC980F1673}">
      <dgm:prSet/>
      <dgm:spPr/>
      <dgm:t>
        <a:bodyPr/>
        <a:lstStyle/>
        <a:p>
          <a:endParaRPr lang="ru-RU"/>
        </a:p>
      </dgm:t>
    </dgm:pt>
    <dgm:pt modelId="{3615062B-349D-4496-A17C-C2BCBB037FB9}" type="sibTrans" cxnId="{CA9EE856-8B7A-4A5F-9631-7CEC980F1673}">
      <dgm:prSet/>
      <dgm:spPr/>
      <dgm:t>
        <a:bodyPr/>
        <a:lstStyle/>
        <a:p>
          <a:endParaRPr lang="ru-RU"/>
        </a:p>
      </dgm:t>
    </dgm:pt>
    <dgm:pt modelId="{E1F92F57-86EF-4716-A000-AAC25F40C16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Интервальный моделированный отжиг</a:t>
          </a:r>
          <a:endParaRPr lang="ru-RU" dirty="0"/>
        </a:p>
      </dgm:t>
    </dgm:pt>
    <dgm:pt modelId="{51BA198F-8437-4103-9530-8C72E64728D3}" type="parTrans" cxnId="{389FF826-3E49-4DDB-9C7C-276712AC00A1}">
      <dgm:prSet/>
      <dgm:spPr/>
      <dgm:t>
        <a:bodyPr/>
        <a:lstStyle/>
        <a:p>
          <a:endParaRPr lang="ru-RU"/>
        </a:p>
      </dgm:t>
    </dgm:pt>
    <dgm:pt modelId="{23C49911-0893-4A73-B5BD-473614BFA06F}" type="sibTrans" cxnId="{389FF826-3E49-4DDB-9C7C-276712AC00A1}">
      <dgm:prSet/>
      <dgm:spPr/>
      <dgm:t>
        <a:bodyPr/>
        <a:lstStyle/>
        <a:p>
          <a:endParaRPr lang="ru-RU"/>
        </a:p>
      </dgm:t>
    </dgm:pt>
    <dgm:pt modelId="{E1E825B8-1A53-457A-A656-FE4AC131C62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Случайный поиск с приоритетом</a:t>
          </a:r>
          <a:endParaRPr lang="ru-RU" dirty="0"/>
        </a:p>
      </dgm:t>
    </dgm:pt>
    <dgm:pt modelId="{5A1266CD-5010-48A3-AF7A-D7FA580FF92F}" type="parTrans" cxnId="{6E47F640-A6B1-43AD-9D72-99850E8FF6D7}">
      <dgm:prSet/>
      <dgm:spPr/>
      <dgm:t>
        <a:bodyPr/>
        <a:lstStyle/>
        <a:p>
          <a:endParaRPr lang="ru-RU"/>
        </a:p>
      </dgm:t>
    </dgm:pt>
    <dgm:pt modelId="{3745744F-C644-4310-8576-D2ECB5F7A766}" type="sibTrans" cxnId="{6E47F640-A6B1-43AD-9D72-99850E8FF6D7}">
      <dgm:prSet/>
      <dgm:spPr/>
      <dgm:t>
        <a:bodyPr/>
        <a:lstStyle/>
        <a:p>
          <a:endParaRPr lang="ru-RU"/>
        </a:p>
      </dgm:t>
    </dgm:pt>
    <dgm:pt modelId="{038211F7-863C-4514-9525-8EEECE7CC9A0}">
      <dgm:prSet phldrT="[Text]" custT="1"/>
      <dgm:spPr/>
      <dgm:t>
        <a:bodyPr/>
        <a:lstStyle/>
        <a:p>
          <a:r>
            <a:rPr lang="ru-RU" sz="1200" dirty="0" smtClean="0"/>
            <a:t>Методы распространения ограничений</a:t>
          </a:r>
          <a:endParaRPr lang="ru-RU" sz="1200" dirty="0"/>
        </a:p>
      </dgm:t>
    </dgm:pt>
    <dgm:pt modelId="{B60DEEEB-78F0-4BD7-9CE1-7B8E44010739}" type="parTrans" cxnId="{0F43D3CA-E8D9-4ACB-8797-EB3395F92044}">
      <dgm:prSet/>
      <dgm:spPr/>
      <dgm:t>
        <a:bodyPr/>
        <a:lstStyle/>
        <a:p>
          <a:endParaRPr lang="ru-RU"/>
        </a:p>
      </dgm:t>
    </dgm:pt>
    <dgm:pt modelId="{F8AFA946-8017-4DDF-86A8-B4E5EB644FDC}" type="sibTrans" cxnId="{0F43D3CA-E8D9-4ACB-8797-EB3395F92044}">
      <dgm:prSet/>
      <dgm:spPr/>
      <dgm:t>
        <a:bodyPr/>
        <a:lstStyle/>
        <a:p>
          <a:endParaRPr lang="ru-RU"/>
        </a:p>
      </dgm:t>
    </dgm:pt>
    <dgm:pt modelId="{7D6AF60D-18A8-4780-B0F8-D47A9B1D57BA}">
      <dgm:prSet phldrT="[Text]" custT="1"/>
      <dgm:spPr/>
      <dgm:t>
        <a:bodyPr/>
        <a:lstStyle/>
        <a:p>
          <a:r>
            <a:rPr lang="ru-RU" sz="1200" dirty="0" smtClean="0"/>
            <a:t>Алгоритмы дифференцирования</a:t>
          </a:r>
          <a:endParaRPr lang="ru-RU" sz="1200" dirty="0"/>
        </a:p>
      </dgm:t>
    </dgm:pt>
    <dgm:pt modelId="{D213607B-A9F4-4131-AD8B-B4D66F10C462}" type="parTrans" cxnId="{79545654-0359-47E3-841A-653F977F71E0}">
      <dgm:prSet/>
      <dgm:spPr/>
      <dgm:t>
        <a:bodyPr/>
        <a:lstStyle/>
        <a:p>
          <a:endParaRPr lang="ru-RU"/>
        </a:p>
      </dgm:t>
    </dgm:pt>
    <dgm:pt modelId="{6069F7C0-9FA2-43C8-B9F9-3ADDCC5F0C8B}" type="sibTrans" cxnId="{79545654-0359-47E3-841A-653F977F71E0}">
      <dgm:prSet/>
      <dgm:spPr/>
      <dgm:t>
        <a:bodyPr/>
        <a:lstStyle/>
        <a:p>
          <a:endParaRPr lang="ru-RU"/>
        </a:p>
      </dgm:t>
    </dgm:pt>
    <dgm:pt modelId="{878935DC-5BC6-4282-8844-81C63DC3ACBD}">
      <dgm:prSet phldrT="[Text]"/>
      <dgm:spPr/>
      <dgm:t>
        <a:bodyPr/>
        <a:lstStyle/>
        <a:p>
          <a:r>
            <a:rPr lang="ru-RU" dirty="0" smtClean="0"/>
            <a:t>Символьное дифференцирование</a:t>
          </a:r>
          <a:endParaRPr lang="ru-RU" dirty="0"/>
        </a:p>
      </dgm:t>
    </dgm:pt>
    <dgm:pt modelId="{4984F80C-F665-4B2E-93D5-8289EF08CBAF}" type="parTrans" cxnId="{20A42325-D33E-44B5-97FF-0E240A2197B7}">
      <dgm:prSet/>
      <dgm:spPr/>
      <dgm:t>
        <a:bodyPr/>
        <a:lstStyle/>
        <a:p>
          <a:endParaRPr lang="ru-RU"/>
        </a:p>
      </dgm:t>
    </dgm:pt>
    <dgm:pt modelId="{FF0A1F6E-B310-405F-AA52-5221B4EE06BA}" type="sibTrans" cxnId="{20A42325-D33E-44B5-97FF-0E240A2197B7}">
      <dgm:prSet/>
      <dgm:spPr/>
      <dgm:t>
        <a:bodyPr/>
        <a:lstStyle/>
        <a:p>
          <a:endParaRPr lang="ru-RU"/>
        </a:p>
      </dgm:t>
    </dgm:pt>
    <dgm:pt modelId="{3868B352-791C-4490-9D62-6CBA15CD8D9A}">
      <dgm:prSet phldrT="[Text]"/>
      <dgm:spPr/>
      <dgm:t>
        <a:bodyPr/>
        <a:lstStyle/>
        <a:p>
          <a:r>
            <a:rPr lang="ru-RU" dirty="0" smtClean="0"/>
            <a:t>Упрощение выражений</a:t>
          </a:r>
          <a:endParaRPr lang="ru-RU" dirty="0"/>
        </a:p>
      </dgm:t>
    </dgm:pt>
    <dgm:pt modelId="{6826B308-1E1B-42A4-BCF0-CB2BE97C3348}" type="parTrans" cxnId="{9FA41DA9-8D5C-408C-849C-CB0DF6AA9005}">
      <dgm:prSet/>
      <dgm:spPr/>
      <dgm:t>
        <a:bodyPr/>
        <a:lstStyle/>
        <a:p>
          <a:endParaRPr lang="ru-RU"/>
        </a:p>
      </dgm:t>
    </dgm:pt>
    <dgm:pt modelId="{BA3A3F7E-3EB9-4B35-8442-BF5577FC185C}" type="sibTrans" cxnId="{9FA41DA9-8D5C-408C-849C-CB0DF6AA9005}">
      <dgm:prSet/>
      <dgm:spPr/>
      <dgm:t>
        <a:bodyPr/>
        <a:lstStyle/>
        <a:p>
          <a:endParaRPr lang="ru-RU"/>
        </a:p>
      </dgm:t>
    </dgm:pt>
    <dgm:pt modelId="{3D5EA725-7BCC-452E-A8DF-54F76971FF71}">
      <dgm:prSet phldrT="[Text]"/>
      <dgm:spPr/>
      <dgm:t>
        <a:bodyPr/>
        <a:lstStyle/>
        <a:p>
          <a:r>
            <a:rPr lang="ru-RU" dirty="0" smtClean="0"/>
            <a:t>Вычисление интервального расширения функции</a:t>
          </a:r>
          <a:endParaRPr lang="ru-RU" dirty="0"/>
        </a:p>
      </dgm:t>
    </dgm:pt>
    <dgm:pt modelId="{AD68666D-EDDC-4543-96D3-27C3DD8443A4}" type="parTrans" cxnId="{1C6153DE-7C2E-4242-9B21-281431361F9E}">
      <dgm:prSet/>
      <dgm:spPr/>
      <dgm:t>
        <a:bodyPr/>
        <a:lstStyle/>
        <a:p>
          <a:endParaRPr lang="ru-RU"/>
        </a:p>
      </dgm:t>
    </dgm:pt>
    <dgm:pt modelId="{D8B744BD-6DAE-4F7E-A37B-421C91EE0112}" type="sibTrans" cxnId="{1C6153DE-7C2E-4242-9B21-281431361F9E}">
      <dgm:prSet/>
      <dgm:spPr/>
      <dgm:t>
        <a:bodyPr/>
        <a:lstStyle/>
        <a:p>
          <a:endParaRPr lang="ru-RU"/>
        </a:p>
      </dgm:t>
    </dgm:pt>
    <dgm:pt modelId="{1C1D7A71-3247-4584-8265-B2666B7B5536}">
      <dgm:prSet phldrT="[Text]" custT="1"/>
      <dgm:spPr/>
      <dgm:t>
        <a:bodyPr/>
        <a:lstStyle/>
        <a:p>
          <a:r>
            <a:rPr lang="ru-RU" sz="1000" dirty="0" err="1" smtClean="0"/>
            <a:t>Мультиметоды</a:t>
          </a:r>
          <a:endParaRPr lang="ru-RU" sz="1000" dirty="0"/>
        </a:p>
      </dgm:t>
    </dgm:pt>
    <dgm:pt modelId="{7AE56571-795D-400B-B804-E500E983A5DB}" type="parTrans" cxnId="{DB1508F6-9AB2-4185-A3F3-834CE98A6B70}">
      <dgm:prSet/>
      <dgm:spPr/>
      <dgm:t>
        <a:bodyPr/>
        <a:lstStyle/>
        <a:p>
          <a:endParaRPr lang="ru-RU"/>
        </a:p>
      </dgm:t>
    </dgm:pt>
    <dgm:pt modelId="{43A4FB76-33B3-40B4-9799-161C0AB8D714}" type="sibTrans" cxnId="{DB1508F6-9AB2-4185-A3F3-834CE98A6B70}">
      <dgm:prSet/>
      <dgm:spPr/>
      <dgm:t>
        <a:bodyPr/>
        <a:lstStyle/>
        <a:p>
          <a:endParaRPr lang="ru-RU"/>
        </a:p>
      </dgm:t>
    </dgm:pt>
    <dgm:pt modelId="{4E41E948-3893-418C-87D7-57688A068608}">
      <dgm:prSet phldrT="[Text]"/>
      <dgm:spPr/>
      <dgm:t>
        <a:bodyPr/>
        <a:lstStyle/>
        <a:p>
          <a:r>
            <a:rPr lang="ru-RU" dirty="0" smtClean="0"/>
            <a:t>Методы отбраковки</a:t>
          </a:r>
          <a:endParaRPr lang="ru-RU" dirty="0"/>
        </a:p>
      </dgm:t>
    </dgm:pt>
    <dgm:pt modelId="{DB52C20A-3912-4EFB-95A5-1530FB328ACF}" type="parTrans" cxnId="{572D4A12-CC64-4FB6-B17E-1757E9B2EAB8}">
      <dgm:prSet/>
      <dgm:spPr/>
      <dgm:t>
        <a:bodyPr/>
        <a:lstStyle/>
        <a:p>
          <a:endParaRPr lang="ru-RU"/>
        </a:p>
      </dgm:t>
    </dgm:pt>
    <dgm:pt modelId="{AF2C8933-E06A-4F93-8691-C0ABD85C3886}" type="sibTrans" cxnId="{572D4A12-CC64-4FB6-B17E-1757E9B2EAB8}">
      <dgm:prSet/>
      <dgm:spPr/>
      <dgm:t>
        <a:bodyPr/>
        <a:lstStyle/>
        <a:p>
          <a:endParaRPr lang="ru-RU"/>
        </a:p>
      </dgm:t>
    </dgm:pt>
    <dgm:pt modelId="{55530BA2-A0FD-4F7C-A593-83F807201A77}">
      <dgm:prSet phldrT="[Text]"/>
      <dgm:spPr/>
      <dgm:t>
        <a:bodyPr/>
        <a:lstStyle/>
        <a:p>
          <a:r>
            <a:rPr lang="ru-RU" dirty="0" smtClean="0"/>
            <a:t>По значению</a:t>
          </a:r>
          <a:endParaRPr lang="ru-RU" dirty="0"/>
        </a:p>
      </dgm:t>
    </dgm:pt>
    <dgm:pt modelId="{06BE8209-C824-4320-9A1B-20E0465FB1E5}" type="parTrans" cxnId="{9FF19973-75C2-4958-8EDB-6B0AF5F9A007}">
      <dgm:prSet/>
      <dgm:spPr/>
      <dgm:t>
        <a:bodyPr/>
        <a:lstStyle/>
        <a:p>
          <a:endParaRPr lang="ru-RU"/>
        </a:p>
      </dgm:t>
    </dgm:pt>
    <dgm:pt modelId="{3732298B-D09D-4DEA-BD61-BF0D72298392}" type="sibTrans" cxnId="{9FF19973-75C2-4958-8EDB-6B0AF5F9A007}">
      <dgm:prSet/>
      <dgm:spPr/>
      <dgm:t>
        <a:bodyPr/>
        <a:lstStyle/>
        <a:p>
          <a:endParaRPr lang="ru-RU"/>
        </a:p>
      </dgm:t>
    </dgm:pt>
    <dgm:pt modelId="{04F87ECD-BCC5-40D6-8993-E2E63216815A}">
      <dgm:prSet phldrT="[Text]"/>
      <dgm:spPr/>
      <dgm:t>
        <a:bodyPr/>
        <a:lstStyle/>
        <a:p>
          <a:r>
            <a:rPr lang="ru-RU" dirty="0" smtClean="0"/>
            <a:t>По 1</a:t>
          </a:r>
          <a:r>
            <a:rPr lang="ru-RU" baseline="30000" dirty="0" smtClean="0"/>
            <a:t>ой</a:t>
          </a:r>
          <a:r>
            <a:rPr lang="ru-RU" baseline="0" dirty="0" smtClean="0"/>
            <a:t> производной</a:t>
          </a:r>
          <a:endParaRPr lang="ru-RU" baseline="0" dirty="0"/>
        </a:p>
      </dgm:t>
    </dgm:pt>
    <dgm:pt modelId="{EBC9047A-95AF-4EFB-A998-86D1820BFDB4}" type="parTrans" cxnId="{8E598DF9-F50A-445B-990C-8D3A057BBACA}">
      <dgm:prSet/>
      <dgm:spPr/>
      <dgm:t>
        <a:bodyPr/>
        <a:lstStyle/>
        <a:p>
          <a:endParaRPr lang="ru-RU"/>
        </a:p>
      </dgm:t>
    </dgm:pt>
    <dgm:pt modelId="{70C3D8CF-4F54-43F7-ADF0-C2E9A7DA985C}" type="sibTrans" cxnId="{8E598DF9-F50A-445B-990C-8D3A057BBACA}">
      <dgm:prSet/>
      <dgm:spPr/>
      <dgm:t>
        <a:bodyPr/>
        <a:lstStyle/>
        <a:p>
          <a:endParaRPr lang="ru-RU"/>
        </a:p>
      </dgm:t>
    </dgm:pt>
    <dgm:pt modelId="{8F1576E2-D636-4DB2-9F01-CB37452EBC16}">
      <dgm:prSet phldrT="[Text]"/>
      <dgm:spPr/>
      <dgm:t>
        <a:bodyPr/>
        <a:lstStyle/>
        <a:p>
          <a:r>
            <a:rPr lang="ru-RU" dirty="0" smtClean="0"/>
            <a:t>По 2</a:t>
          </a:r>
          <a:r>
            <a:rPr lang="ru-RU" baseline="30000" dirty="0" smtClean="0"/>
            <a:t>ой</a:t>
          </a:r>
          <a:r>
            <a:rPr lang="ru-RU" baseline="0" dirty="0" smtClean="0"/>
            <a:t> производной</a:t>
          </a:r>
          <a:endParaRPr lang="ru-RU" baseline="0" dirty="0"/>
        </a:p>
      </dgm:t>
    </dgm:pt>
    <dgm:pt modelId="{705C1E79-11C2-4722-BBDE-889CFF10D582}" type="parTrans" cxnId="{16751E65-DAE5-4195-AF55-69683F77D370}">
      <dgm:prSet/>
      <dgm:spPr/>
      <dgm:t>
        <a:bodyPr/>
        <a:lstStyle/>
        <a:p>
          <a:endParaRPr lang="ru-RU"/>
        </a:p>
      </dgm:t>
    </dgm:pt>
    <dgm:pt modelId="{D1E3F9DF-13E2-4C21-93E9-B48B5BAE0A19}" type="sibTrans" cxnId="{16751E65-DAE5-4195-AF55-69683F77D370}">
      <dgm:prSet/>
      <dgm:spPr/>
      <dgm:t>
        <a:bodyPr/>
        <a:lstStyle/>
        <a:p>
          <a:endParaRPr lang="ru-RU"/>
        </a:p>
      </dgm:t>
    </dgm:pt>
    <dgm:pt modelId="{A764A369-B7B3-4013-9BAF-110083B1E842}">
      <dgm:prSet phldrT="[Text]"/>
      <dgm:spPr/>
      <dgm:t>
        <a:bodyPr/>
        <a:lstStyle/>
        <a:p>
          <a:r>
            <a:rPr lang="ru-RU" baseline="0" dirty="0" smtClean="0"/>
            <a:t>Интервальный метод Ньютона</a:t>
          </a:r>
          <a:endParaRPr lang="ru-RU" baseline="0" dirty="0"/>
        </a:p>
      </dgm:t>
    </dgm:pt>
    <dgm:pt modelId="{BB527B48-7BE2-4ABE-ACA8-6798C71D5BE5}" type="parTrans" cxnId="{9F9F39DA-AC1B-4E45-A314-568EBD16681F}">
      <dgm:prSet/>
      <dgm:spPr/>
      <dgm:t>
        <a:bodyPr/>
        <a:lstStyle/>
        <a:p>
          <a:endParaRPr lang="ru-RU"/>
        </a:p>
      </dgm:t>
    </dgm:pt>
    <dgm:pt modelId="{A03113F3-6AF2-4A65-8686-26F4B209E7BA}" type="sibTrans" cxnId="{9F9F39DA-AC1B-4E45-A314-568EBD16681F}">
      <dgm:prSet/>
      <dgm:spPr/>
      <dgm:t>
        <a:bodyPr/>
        <a:lstStyle/>
        <a:p>
          <a:endParaRPr lang="ru-RU"/>
        </a:p>
      </dgm:t>
    </dgm:pt>
    <dgm:pt modelId="{7470EFDD-43ED-455E-9EF1-259818632927}">
      <dgm:prSet phldrT="[Text]" custT="1"/>
      <dgm:spPr/>
      <dgm:t>
        <a:bodyPr/>
        <a:lstStyle/>
        <a:p>
          <a:r>
            <a:rPr lang="ru-RU" sz="1200" dirty="0" smtClean="0"/>
            <a:t>Методы </a:t>
          </a:r>
          <a:r>
            <a:rPr lang="ru-RU" sz="1200" dirty="0" err="1" smtClean="0"/>
            <a:t>параллелизации</a:t>
          </a:r>
          <a:r>
            <a:rPr lang="ru-RU" sz="1200" dirty="0" smtClean="0"/>
            <a:t>  </a:t>
          </a:r>
          <a:endParaRPr lang="ru-RU" sz="1200" dirty="0"/>
        </a:p>
      </dgm:t>
    </dgm:pt>
    <dgm:pt modelId="{B9EB6CDE-1634-4265-A18D-D1F03411AA3E}" type="parTrans" cxnId="{5BE2FC70-2F1F-4346-85EE-DD92878D855E}">
      <dgm:prSet/>
      <dgm:spPr/>
      <dgm:t>
        <a:bodyPr/>
        <a:lstStyle/>
        <a:p>
          <a:endParaRPr lang="ru-RU"/>
        </a:p>
      </dgm:t>
    </dgm:pt>
    <dgm:pt modelId="{697265CC-AFF6-4479-8E20-D9BE0431D68C}" type="sibTrans" cxnId="{5BE2FC70-2F1F-4346-85EE-DD92878D855E}">
      <dgm:prSet/>
      <dgm:spPr/>
      <dgm:t>
        <a:bodyPr/>
        <a:lstStyle/>
        <a:p>
          <a:endParaRPr lang="ru-RU"/>
        </a:p>
      </dgm:t>
    </dgm:pt>
    <dgm:pt modelId="{47289118-9EEE-433D-8339-004D301687CA}">
      <dgm:prSet phldrT="[Text]"/>
      <dgm:spPr/>
      <dgm:t>
        <a:bodyPr/>
        <a:lstStyle/>
        <a:p>
          <a:r>
            <a:rPr lang="ru-RU" dirty="0" smtClean="0"/>
            <a:t>Интервальная арифметика</a:t>
          </a:r>
          <a:endParaRPr lang="ru-RU" dirty="0"/>
        </a:p>
      </dgm:t>
    </dgm:pt>
    <dgm:pt modelId="{A2A8344E-B275-4CF9-AD66-BCC1B5B0FAD9}" type="parTrans" cxnId="{7774C9F2-D021-4698-8436-62F7350D0403}">
      <dgm:prSet/>
      <dgm:spPr/>
      <dgm:t>
        <a:bodyPr/>
        <a:lstStyle/>
        <a:p>
          <a:endParaRPr lang="ru-RU"/>
        </a:p>
      </dgm:t>
    </dgm:pt>
    <dgm:pt modelId="{D4C3EA40-8963-4AB7-91FB-15B173487267}" type="sibTrans" cxnId="{7774C9F2-D021-4698-8436-62F7350D0403}">
      <dgm:prSet/>
      <dgm:spPr/>
      <dgm:t>
        <a:bodyPr/>
        <a:lstStyle/>
        <a:p>
          <a:endParaRPr lang="ru-RU"/>
        </a:p>
      </dgm:t>
    </dgm:pt>
    <dgm:pt modelId="{EC755AE4-F2B3-443A-A647-839BC531D37B}" type="pres">
      <dgm:prSet presAssocID="{FC5BCDAF-707E-41DE-B4CA-408C51F490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C5473F0-0808-4C7D-9B39-0D5BB2E5AF0A}" type="pres">
      <dgm:prSet presAssocID="{27A4F16E-C44F-4C7B-A98A-1E4172D07E81}" presName="hierRoot1" presStyleCnt="0"/>
      <dgm:spPr/>
    </dgm:pt>
    <dgm:pt modelId="{34DB15D8-7F5B-4C82-90E1-04107F58945B}" type="pres">
      <dgm:prSet presAssocID="{27A4F16E-C44F-4C7B-A98A-1E4172D07E81}" presName="composite" presStyleCnt="0"/>
      <dgm:spPr/>
    </dgm:pt>
    <dgm:pt modelId="{C2928433-299A-4070-A42C-622CD192E580}" type="pres">
      <dgm:prSet presAssocID="{27A4F16E-C44F-4C7B-A98A-1E4172D07E81}" presName="background" presStyleLbl="node0" presStyleIdx="0" presStyleCnt="1"/>
      <dgm:spPr/>
    </dgm:pt>
    <dgm:pt modelId="{2421246F-60D3-423E-8C20-1919788BB4B0}" type="pres">
      <dgm:prSet presAssocID="{27A4F16E-C44F-4C7B-A98A-1E4172D07E81}" presName="text" presStyleLbl="fgAcc0" presStyleIdx="0" presStyleCnt="1" custScaleX="128388" custLinFactY="-275703" custLinFactNeighborX="55264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84EF03-4FEE-4B34-B9CA-3301BED3E680}" type="pres">
      <dgm:prSet presAssocID="{27A4F16E-C44F-4C7B-A98A-1E4172D07E81}" presName="hierChild2" presStyleCnt="0"/>
      <dgm:spPr/>
    </dgm:pt>
    <dgm:pt modelId="{743D2A8D-28DD-4569-8E50-6460B7465477}" type="pres">
      <dgm:prSet presAssocID="{B9EB6CDE-1634-4265-A18D-D1F03411AA3E}" presName="Name10" presStyleLbl="parChTrans1D2" presStyleIdx="0" presStyleCnt="8"/>
      <dgm:spPr/>
      <dgm:t>
        <a:bodyPr/>
        <a:lstStyle/>
        <a:p>
          <a:endParaRPr lang="ru-RU"/>
        </a:p>
      </dgm:t>
    </dgm:pt>
    <dgm:pt modelId="{2C54BC58-2F93-4776-B019-F005BB683467}" type="pres">
      <dgm:prSet presAssocID="{7470EFDD-43ED-455E-9EF1-259818632927}" presName="hierRoot2" presStyleCnt="0"/>
      <dgm:spPr/>
    </dgm:pt>
    <dgm:pt modelId="{086DB515-0CDE-4DCC-A759-6AD833870958}" type="pres">
      <dgm:prSet presAssocID="{7470EFDD-43ED-455E-9EF1-259818632927}" presName="composite2" presStyleCnt="0"/>
      <dgm:spPr/>
    </dgm:pt>
    <dgm:pt modelId="{FFBB55C7-3AAE-4AC1-9B45-7EB78351B109}" type="pres">
      <dgm:prSet presAssocID="{7470EFDD-43ED-455E-9EF1-259818632927}" presName="background2" presStyleLbl="node2" presStyleIdx="0" presStyleCnt="8"/>
      <dgm:spPr/>
    </dgm:pt>
    <dgm:pt modelId="{8FDFBA48-759A-4C83-AA3F-7F8662D82927}" type="pres">
      <dgm:prSet presAssocID="{7470EFDD-43ED-455E-9EF1-259818632927}" presName="text2" presStyleLbl="fgAcc2" presStyleIdx="0" presStyleCnt="8" custScaleX="180467" custLinFactX="381655" custLinFactY="-226277" custLinFactNeighborX="400000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88507F-C1A8-45EF-899B-9992BD4FB295}" type="pres">
      <dgm:prSet presAssocID="{7470EFDD-43ED-455E-9EF1-259818632927}" presName="hierChild3" presStyleCnt="0"/>
      <dgm:spPr/>
    </dgm:pt>
    <dgm:pt modelId="{38995B5F-8C49-45F6-88BB-CD56AEFEEC0A}" type="pres">
      <dgm:prSet presAssocID="{A2A8344E-B275-4CF9-AD66-BCC1B5B0FAD9}" presName="Name10" presStyleLbl="parChTrans1D2" presStyleIdx="1" presStyleCnt="8"/>
      <dgm:spPr/>
      <dgm:t>
        <a:bodyPr/>
        <a:lstStyle/>
        <a:p>
          <a:endParaRPr lang="ru-RU"/>
        </a:p>
      </dgm:t>
    </dgm:pt>
    <dgm:pt modelId="{2835ABF0-64C2-41AE-98C3-327735CCABD5}" type="pres">
      <dgm:prSet presAssocID="{47289118-9EEE-433D-8339-004D301687CA}" presName="hierRoot2" presStyleCnt="0"/>
      <dgm:spPr/>
    </dgm:pt>
    <dgm:pt modelId="{0FB809F0-CF38-4755-89CC-696D7863EFDC}" type="pres">
      <dgm:prSet presAssocID="{47289118-9EEE-433D-8339-004D301687CA}" presName="composite2" presStyleCnt="0"/>
      <dgm:spPr/>
    </dgm:pt>
    <dgm:pt modelId="{A8813329-2A4B-49DE-8306-367968C2A12F}" type="pres">
      <dgm:prSet presAssocID="{47289118-9EEE-433D-8339-004D301687CA}" presName="background2" presStyleLbl="node2" presStyleIdx="1" presStyleCnt="8"/>
      <dgm:spPr/>
    </dgm:pt>
    <dgm:pt modelId="{BE687073-C16C-4561-84AF-DF7D1A3D5364}" type="pres">
      <dgm:prSet presAssocID="{47289118-9EEE-433D-8339-004D301687CA}" presName="text2" presStyleLbl="fgAcc2" presStyleIdx="1" presStyleCnt="8" custLinFactX="313955" custLinFactNeighborX="400000" custLinFactNeighborY="20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AC063B-BE8F-4EC2-A9EE-3C887AD62B66}" type="pres">
      <dgm:prSet presAssocID="{47289118-9EEE-433D-8339-004D301687CA}" presName="hierChild3" presStyleCnt="0"/>
      <dgm:spPr/>
    </dgm:pt>
    <dgm:pt modelId="{9C0FC617-965C-464E-AEFD-6DF4FCD89018}" type="pres">
      <dgm:prSet presAssocID="{C1D09FC1-B9A1-4AF1-B3D6-7F48171EB045}" presName="Name10" presStyleLbl="parChTrans1D2" presStyleIdx="2" presStyleCnt="8"/>
      <dgm:spPr/>
      <dgm:t>
        <a:bodyPr/>
        <a:lstStyle/>
        <a:p>
          <a:endParaRPr lang="ru-RU"/>
        </a:p>
      </dgm:t>
    </dgm:pt>
    <dgm:pt modelId="{2F5740DE-C557-4142-8003-B3D7D749B3BB}" type="pres">
      <dgm:prSet presAssocID="{78A7D0A4-C7FD-43CC-9C18-7BFF68309BAA}" presName="hierRoot2" presStyleCnt="0"/>
      <dgm:spPr/>
    </dgm:pt>
    <dgm:pt modelId="{A3ADAC1A-9318-48DE-8770-BA7D694FE373}" type="pres">
      <dgm:prSet presAssocID="{78A7D0A4-C7FD-43CC-9C18-7BFF68309BAA}" presName="composite2" presStyleCnt="0"/>
      <dgm:spPr/>
    </dgm:pt>
    <dgm:pt modelId="{44214605-593E-4BA6-BF42-0C16D9FEFF1F}" type="pres">
      <dgm:prSet presAssocID="{78A7D0A4-C7FD-43CC-9C18-7BFF68309BAA}" presName="background2" presStyleLbl="node2" presStyleIdx="2" presStyleCnt="8"/>
      <dgm:spPr/>
    </dgm:pt>
    <dgm:pt modelId="{D9F6522D-536C-4C17-B516-18B9591F5B63}" type="pres">
      <dgm:prSet presAssocID="{78A7D0A4-C7FD-43CC-9C18-7BFF68309BAA}" presName="text2" presStyleLbl="fgAcc2" presStyleIdx="2" presStyleCnt="8" custScaleX="132009" custLinFactY="-251364" custLinFactNeighborX="-244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C4EF4B-9D7A-45B2-B0A1-6992EE81C107}" type="pres">
      <dgm:prSet presAssocID="{78A7D0A4-C7FD-43CC-9C18-7BFF68309BAA}" presName="hierChild3" presStyleCnt="0"/>
      <dgm:spPr/>
    </dgm:pt>
    <dgm:pt modelId="{6CDA8AF8-B90A-4763-B362-BBC3AC45690C}" type="pres">
      <dgm:prSet presAssocID="{A524B35F-3D2C-44A4-865E-80B43675FF36}" presName="Name17" presStyleLbl="parChTrans1D3" presStyleIdx="0" presStyleCnt="10"/>
      <dgm:spPr/>
      <dgm:t>
        <a:bodyPr/>
        <a:lstStyle/>
        <a:p>
          <a:endParaRPr lang="ru-RU"/>
        </a:p>
      </dgm:t>
    </dgm:pt>
    <dgm:pt modelId="{179CADF6-A45E-4381-A6A1-C2DA0BE13F30}" type="pres">
      <dgm:prSet presAssocID="{CFBD94A5-3230-4736-B6A6-A3EF391A1883}" presName="hierRoot3" presStyleCnt="0"/>
      <dgm:spPr/>
    </dgm:pt>
    <dgm:pt modelId="{EFAD836D-DAE6-47A4-9C1A-9ADCA47AF22C}" type="pres">
      <dgm:prSet presAssocID="{CFBD94A5-3230-4736-B6A6-A3EF391A1883}" presName="composite3" presStyleCnt="0"/>
      <dgm:spPr/>
    </dgm:pt>
    <dgm:pt modelId="{EE96F20D-EE11-4046-9686-1DB379E678ED}" type="pres">
      <dgm:prSet presAssocID="{CFBD94A5-3230-4736-B6A6-A3EF391A1883}" presName="background3" presStyleLbl="node3" presStyleIdx="0" presStyleCnt="10"/>
      <dgm:spPr/>
    </dgm:pt>
    <dgm:pt modelId="{B34FF100-B233-4185-B8AF-9478D4D132CF}" type="pres">
      <dgm:prSet presAssocID="{CFBD94A5-3230-4736-B6A6-A3EF391A1883}" presName="text3" presStyleLbl="fgAcc3" presStyleIdx="0" presStyleCnt="10" custScaleX="145809" custLinFactY="-236771" custLinFactNeighborX="23304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A07AC3-064A-4C4F-A3CA-937E17A47596}" type="pres">
      <dgm:prSet presAssocID="{CFBD94A5-3230-4736-B6A6-A3EF391A1883}" presName="hierChild4" presStyleCnt="0"/>
      <dgm:spPr/>
    </dgm:pt>
    <dgm:pt modelId="{C65F4E27-962E-4D57-B4F1-0908E3C6C78D}" type="pres">
      <dgm:prSet presAssocID="{7AE56571-795D-400B-B804-E500E983A5DB}" presName="Name17" presStyleLbl="parChTrans1D3" presStyleIdx="1" presStyleCnt="10"/>
      <dgm:spPr/>
      <dgm:t>
        <a:bodyPr/>
        <a:lstStyle/>
        <a:p>
          <a:endParaRPr lang="ru-RU"/>
        </a:p>
      </dgm:t>
    </dgm:pt>
    <dgm:pt modelId="{E95F9179-A70A-407E-8F85-088253D9C5C4}" type="pres">
      <dgm:prSet presAssocID="{1C1D7A71-3247-4584-8265-B2666B7B5536}" presName="hierRoot3" presStyleCnt="0"/>
      <dgm:spPr/>
    </dgm:pt>
    <dgm:pt modelId="{E3D02405-9FAA-454D-9B78-BDEE2032A3BB}" type="pres">
      <dgm:prSet presAssocID="{1C1D7A71-3247-4584-8265-B2666B7B5536}" presName="composite3" presStyleCnt="0"/>
      <dgm:spPr/>
    </dgm:pt>
    <dgm:pt modelId="{5948A891-FB81-4912-9CC7-183197C93934}" type="pres">
      <dgm:prSet presAssocID="{1C1D7A71-3247-4584-8265-B2666B7B5536}" presName="background3" presStyleLbl="node3" presStyleIdx="1" presStyleCnt="10"/>
      <dgm:spPr/>
    </dgm:pt>
    <dgm:pt modelId="{7A47E649-F2B0-4756-AD93-85881827BFFC}" type="pres">
      <dgm:prSet presAssocID="{1C1D7A71-3247-4584-8265-B2666B7B5536}" presName="text3" presStyleLbl="fgAcc3" presStyleIdx="1" presStyleCnt="10" custScaleX="123665" custLinFactX="-1786" custLinFactY="-193195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C2E1A4-907A-4B69-9D24-EF04DC83DA0B}" type="pres">
      <dgm:prSet presAssocID="{1C1D7A71-3247-4584-8265-B2666B7B5536}" presName="hierChild4" presStyleCnt="0"/>
      <dgm:spPr/>
    </dgm:pt>
    <dgm:pt modelId="{1C047A9E-0C09-4FD0-80E7-156014ED6602}" type="pres">
      <dgm:prSet presAssocID="{8CAA839F-E4DF-4C80-8DCC-60A13B69D53A}" presName="Name17" presStyleLbl="parChTrans1D3" presStyleIdx="2" presStyleCnt="10"/>
      <dgm:spPr/>
      <dgm:t>
        <a:bodyPr/>
        <a:lstStyle/>
        <a:p>
          <a:endParaRPr lang="ru-RU"/>
        </a:p>
      </dgm:t>
    </dgm:pt>
    <dgm:pt modelId="{6154EE81-8CCA-409E-87AC-35551F9BE8F9}" type="pres">
      <dgm:prSet presAssocID="{DD15ACA4-2C7A-4817-9852-042B1CCED79C}" presName="hierRoot3" presStyleCnt="0"/>
      <dgm:spPr/>
    </dgm:pt>
    <dgm:pt modelId="{528B4F87-8501-49FD-BD2E-B8E05CC4BBEB}" type="pres">
      <dgm:prSet presAssocID="{DD15ACA4-2C7A-4817-9852-042B1CCED79C}" presName="composite3" presStyleCnt="0"/>
      <dgm:spPr/>
    </dgm:pt>
    <dgm:pt modelId="{D7FB22D8-EFA9-43FD-A323-28CD39BFF367}" type="pres">
      <dgm:prSet presAssocID="{DD15ACA4-2C7A-4817-9852-042B1CCED79C}" presName="background3" presStyleLbl="node3" presStyleIdx="2" presStyleCnt="10"/>
      <dgm:spPr/>
    </dgm:pt>
    <dgm:pt modelId="{A4CB7F18-6004-471E-8432-488EEEE344DC}" type="pres">
      <dgm:prSet presAssocID="{DD15ACA4-2C7A-4817-9852-042B1CCED79C}" presName="text3" presStyleLbl="fgAcc3" presStyleIdx="2" presStyleCnt="10" custScaleX="133149" custLinFactY="-236771" custLinFactNeighborX="-37495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D2F08-CC5B-4744-9128-EC13B074BB4B}" type="pres">
      <dgm:prSet presAssocID="{DD15ACA4-2C7A-4817-9852-042B1CCED79C}" presName="hierChild4" presStyleCnt="0"/>
      <dgm:spPr/>
    </dgm:pt>
    <dgm:pt modelId="{3F36EB55-CD94-4781-B5F5-63E95087B2E3}" type="pres">
      <dgm:prSet presAssocID="{5A1266CD-5010-48A3-AF7A-D7FA580FF92F}" presName="Name23" presStyleLbl="parChTrans1D4" presStyleIdx="0" presStyleCnt="3"/>
      <dgm:spPr/>
      <dgm:t>
        <a:bodyPr/>
        <a:lstStyle/>
        <a:p>
          <a:endParaRPr lang="ru-RU"/>
        </a:p>
      </dgm:t>
    </dgm:pt>
    <dgm:pt modelId="{D9B68AFC-86D2-4FE6-9B85-631167E50C63}" type="pres">
      <dgm:prSet presAssocID="{E1E825B8-1A53-457A-A656-FE4AC131C629}" presName="hierRoot4" presStyleCnt="0"/>
      <dgm:spPr/>
    </dgm:pt>
    <dgm:pt modelId="{8691FE1A-8A2B-40B0-96B7-0A3317E533A5}" type="pres">
      <dgm:prSet presAssocID="{E1E825B8-1A53-457A-A656-FE4AC131C629}" presName="composite4" presStyleCnt="0"/>
      <dgm:spPr/>
    </dgm:pt>
    <dgm:pt modelId="{B175001A-2CE7-4B4B-B994-F8A64049884C}" type="pres">
      <dgm:prSet presAssocID="{E1E825B8-1A53-457A-A656-FE4AC131C629}" presName="background4" presStyleLbl="node4" presStyleIdx="0" presStyleCnt="3"/>
      <dgm:spPr/>
    </dgm:pt>
    <dgm:pt modelId="{D6B0FBB4-C6BB-4121-B973-48A84F326CFB}" type="pres">
      <dgm:prSet presAssocID="{E1E825B8-1A53-457A-A656-FE4AC131C629}" presName="text4" presStyleLbl="fgAcc4" presStyleIdx="0" presStyleCnt="3" custLinFactY="-203102" custLinFactNeighborX="21007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871AA9-F93B-496E-923D-083A51177E8A}" type="pres">
      <dgm:prSet presAssocID="{E1E825B8-1A53-457A-A656-FE4AC131C629}" presName="hierChild5" presStyleCnt="0"/>
      <dgm:spPr/>
    </dgm:pt>
    <dgm:pt modelId="{CEADA275-A9EF-4D99-ACD0-D2AF8CA6BE41}" type="pres">
      <dgm:prSet presAssocID="{51BA198F-8437-4103-9530-8C72E64728D3}" presName="Name23" presStyleLbl="parChTrans1D4" presStyleIdx="1" presStyleCnt="3"/>
      <dgm:spPr/>
      <dgm:t>
        <a:bodyPr/>
        <a:lstStyle/>
        <a:p>
          <a:endParaRPr lang="ru-RU"/>
        </a:p>
      </dgm:t>
    </dgm:pt>
    <dgm:pt modelId="{A64131A0-7201-44ED-B941-B4583C5C3169}" type="pres">
      <dgm:prSet presAssocID="{E1F92F57-86EF-4716-A000-AAC25F40C162}" presName="hierRoot4" presStyleCnt="0"/>
      <dgm:spPr/>
    </dgm:pt>
    <dgm:pt modelId="{B16AB7DB-B100-49B8-9601-3E66A9DA5070}" type="pres">
      <dgm:prSet presAssocID="{E1F92F57-86EF-4716-A000-AAC25F40C162}" presName="composite4" presStyleCnt="0"/>
      <dgm:spPr/>
    </dgm:pt>
    <dgm:pt modelId="{09252EC1-6411-4DE5-A775-A6BC93EA3C13}" type="pres">
      <dgm:prSet presAssocID="{E1F92F57-86EF-4716-A000-AAC25F40C162}" presName="background4" presStyleLbl="node4" presStyleIdx="1" presStyleCnt="3"/>
      <dgm:spPr/>
    </dgm:pt>
    <dgm:pt modelId="{EBFCFA15-8D71-415E-BE6C-7F37D0112544}" type="pres">
      <dgm:prSet presAssocID="{E1F92F57-86EF-4716-A000-AAC25F40C162}" presName="text4" presStyleLbl="fgAcc4" presStyleIdx="1" presStyleCnt="3" custLinFactY="-203102" custLinFactNeighborX="12747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C242E4-9D9C-4E7E-80DF-0905A6CDC1A7}" type="pres">
      <dgm:prSet presAssocID="{E1F92F57-86EF-4716-A000-AAC25F40C162}" presName="hierChild5" presStyleCnt="0"/>
      <dgm:spPr/>
    </dgm:pt>
    <dgm:pt modelId="{A9B0B215-2719-4D53-BFAE-30A91CACDD1A}" type="pres">
      <dgm:prSet presAssocID="{1E07B9E5-34A5-4150-A0E4-F3D7205D7676}" presName="Name23" presStyleLbl="parChTrans1D4" presStyleIdx="2" presStyleCnt="3"/>
      <dgm:spPr/>
      <dgm:t>
        <a:bodyPr/>
        <a:lstStyle/>
        <a:p>
          <a:endParaRPr lang="ru-RU"/>
        </a:p>
      </dgm:t>
    </dgm:pt>
    <dgm:pt modelId="{0A9EB8D5-13D0-42EE-B548-EC95B2E716BE}" type="pres">
      <dgm:prSet presAssocID="{CA577644-4E17-436E-AA17-42429FB438F5}" presName="hierRoot4" presStyleCnt="0"/>
      <dgm:spPr/>
    </dgm:pt>
    <dgm:pt modelId="{F6C1078A-F4E1-4DD1-A063-5902B6E06893}" type="pres">
      <dgm:prSet presAssocID="{CA577644-4E17-436E-AA17-42429FB438F5}" presName="composite4" presStyleCnt="0"/>
      <dgm:spPr/>
    </dgm:pt>
    <dgm:pt modelId="{4DFEDFE6-699A-486C-8F7D-47E767C05104}" type="pres">
      <dgm:prSet presAssocID="{CA577644-4E17-436E-AA17-42429FB438F5}" presName="background4" presStyleLbl="node4" presStyleIdx="2" presStyleCnt="3"/>
      <dgm:spPr/>
    </dgm:pt>
    <dgm:pt modelId="{AB9E4FAA-2783-44AC-AF3B-5DDD5C9714D4}" type="pres">
      <dgm:prSet presAssocID="{CA577644-4E17-436E-AA17-42429FB438F5}" presName="text4" presStyleLbl="fgAcc4" presStyleIdx="2" presStyleCnt="3" custLinFactY="-203102" custLinFactNeighborX="10186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A89F87-9EBA-4DB3-A044-99AEE7D0BD39}" type="pres">
      <dgm:prSet presAssocID="{CA577644-4E17-436E-AA17-42429FB438F5}" presName="hierChild5" presStyleCnt="0"/>
      <dgm:spPr/>
    </dgm:pt>
    <dgm:pt modelId="{2E9610BD-1ADA-456A-8EDD-BD828AC59BD8}" type="pres">
      <dgm:prSet presAssocID="{D2A6CA68-906F-46E6-978A-63769A70F89D}" presName="Name10" presStyleLbl="parChTrans1D2" presStyleIdx="3" presStyleCnt="8"/>
      <dgm:spPr/>
      <dgm:t>
        <a:bodyPr/>
        <a:lstStyle/>
        <a:p>
          <a:endParaRPr lang="ru-RU"/>
        </a:p>
      </dgm:t>
    </dgm:pt>
    <dgm:pt modelId="{F09F0232-0A85-4669-A4B7-23B7CD230612}" type="pres">
      <dgm:prSet presAssocID="{CDE4F34C-F26D-48A0-8D27-BC16521AA536}" presName="hierRoot2" presStyleCnt="0"/>
      <dgm:spPr/>
    </dgm:pt>
    <dgm:pt modelId="{56F5A35A-217B-4881-B0CD-F6F5E7009705}" type="pres">
      <dgm:prSet presAssocID="{CDE4F34C-F26D-48A0-8D27-BC16521AA536}" presName="composite2" presStyleCnt="0"/>
      <dgm:spPr/>
    </dgm:pt>
    <dgm:pt modelId="{9B1A6C70-F7CC-4F8F-AF8A-1622747443C4}" type="pres">
      <dgm:prSet presAssocID="{CDE4F34C-F26D-48A0-8D27-BC16521AA536}" presName="background2" presStyleLbl="node2" presStyleIdx="3" presStyleCnt="8"/>
      <dgm:spPr/>
    </dgm:pt>
    <dgm:pt modelId="{894B2F0C-FC37-418E-A9E2-3CF84778D8FB}" type="pres">
      <dgm:prSet presAssocID="{CDE4F34C-F26D-48A0-8D27-BC16521AA536}" presName="text2" presStyleLbl="fgAcc2" presStyleIdx="3" presStyleCnt="8" custScaleX="149422" custLinFactY="-234546" custLinFactNeighborX="-1210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AD015-915B-4E98-AED2-C77046FBB682}" type="pres">
      <dgm:prSet presAssocID="{CDE4F34C-F26D-48A0-8D27-BC16521AA536}" presName="hierChild3" presStyleCnt="0"/>
      <dgm:spPr/>
    </dgm:pt>
    <dgm:pt modelId="{4333B10F-926B-43EE-BBE9-1C7864FEB50C}" type="pres">
      <dgm:prSet presAssocID="{858A3783-2598-4022-9773-39EEC012B34F}" presName="Name17" presStyleLbl="parChTrans1D3" presStyleIdx="3" presStyleCnt="10"/>
      <dgm:spPr/>
      <dgm:t>
        <a:bodyPr/>
        <a:lstStyle/>
        <a:p>
          <a:endParaRPr lang="ru-RU"/>
        </a:p>
      </dgm:t>
    </dgm:pt>
    <dgm:pt modelId="{408E79FE-CFA0-416A-A6BF-46A1E7A7D27F}" type="pres">
      <dgm:prSet presAssocID="{CD6DCB8B-98A2-499E-9C2A-43471448502F}" presName="hierRoot3" presStyleCnt="0"/>
      <dgm:spPr/>
    </dgm:pt>
    <dgm:pt modelId="{6CDD9FA8-3554-441E-98D3-2ECB9B038053}" type="pres">
      <dgm:prSet presAssocID="{CD6DCB8B-98A2-499E-9C2A-43471448502F}" presName="composite3" presStyleCnt="0"/>
      <dgm:spPr/>
    </dgm:pt>
    <dgm:pt modelId="{0B507DEA-891C-41D6-B072-4FCFF6830869}" type="pres">
      <dgm:prSet presAssocID="{CD6DCB8B-98A2-499E-9C2A-43471448502F}" presName="background3" presStyleLbl="node3" presStyleIdx="3" presStyleCnt="10"/>
      <dgm:spPr/>
    </dgm:pt>
    <dgm:pt modelId="{9741C1F8-EA4D-47FD-97FE-859B76E081A0}" type="pres">
      <dgm:prSet presAssocID="{CD6DCB8B-98A2-499E-9C2A-43471448502F}" presName="text3" presStyleLbl="fgAcc3" presStyleIdx="3" presStyleCnt="10" custLinFactY="-229089" custLinFactNeighborX="21582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202B41-5CC4-47B6-B9BE-A741420C4FB8}" type="pres">
      <dgm:prSet presAssocID="{CD6DCB8B-98A2-499E-9C2A-43471448502F}" presName="hierChild4" presStyleCnt="0"/>
      <dgm:spPr/>
    </dgm:pt>
    <dgm:pt modelId="{4665E6CA-ADE9-4D78-A17E-49E26D711FEA}" type="pres">
      <dgm:prSet presAssocID="{B60DEEEB-78F0-4BD7-9CE1-7B8E44010739}" presName="Name10" presStyleLbl="parChTrans1D2" presStyleIdx="4" presStyleCnt="8"/>
      <dgm:spPr/>
      <dgm:t>
        <a:bodyPr/>
        <a:lstStyle/>
        <a:p>
          <a:endParaRPr lang="ru-RU"/>
        </a:p>
      </dgm:t>
    </dgm:pt>
    <dgm:pt modelId="{62B5B37A-17A0-4B25-A8F3-7A0A8D97F64A}" type="pres">
      <dgm:prSet presAssocID="{038211F7-863C-4514-9525-8EEECE7CC9A0}" presName="hierRoot2" presStyleCnt="0"/>
      <dgm:spPr/>
    </dgm:pt>
    <dgm:pt modelId="{24D74DF8-F8F3-4CC5-BC0F-90198B7DF853}" type="pres">
      <dgm:prSet presAssocID="{038211F7-863C-4514-9525-8EEECE7CC9A0}" presName="composite2" presStyleCnt="0"/>
      <dgm:spPr/>
    </dgm:pt>
    <dgm:pt modelId="{9DBF9078-058A-4E36-9D61-587C860FB8E2}" type="pres">
      <dgm:prSet presAssocID="{038211F7-863C-4514-9525-8EEECE7CC9A0}" presName="background2" presStyleLbl="node2" presStyleIdx="4" presStyleCnt="8"/>
      <dgm:spPr/>
    </dgm:pt>
    <dgm:pt modelId="{C70D07FC-D1E3-4B39-8997-6520501C28E2}" type="pres">
      <dgm:prSet presAssocID="{038211F7-863C-4514-9525-8EEECE7CC9A0}" presName="text2" presStyleLbl="fgAcc2" presStyleIdx="4" presStyleCnt="8" custScaleX="174716" custLinFactX="100000" custLinFactY="-273349" custLinFactNeighborX="124646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394AF4-099B-48CB-8A9A-458FBB280E4A}" type="pres">
      <dgm:prSet presAssocID="{038211F7-863C-4514-9525-8EEECE7CC9A0}" presName="hierChild3" presStyleCnt="0"/>
      <dgm:spPr/>
    </dgm:pt>
    <dgm:pt modelId="{27503675-2DA7-4065-8BA7-4DD72EBEEBCE}" type="pres">
      <dgm:prSet presAssocID="{D213607B-A9F4-4131-AD8B-B4D66F10C462}" presName="Name10" presStyleLbl="parChTrans1D2" presStyleIdx="5" presStyleCnt="8"/>
      <dgm:spPr/>
      <dgm:t>
        <a:bodyPr/>
        <a:lstStyle/>
        <a:p>
          <a:endParaRPr lang="ru-RU"/>
        </a:p>
      </dgm:t>
    </dgm:pt>
    <dgm:pt modelId="{7FB93034-5DAD-4A29-AB01-2F4CEB73AEE0}" type="pres">
      <dgm:prSet presAssocID="{7D6AF60D-18A8-4780-B0F8-D47A9B1D57BA}" presName="hierRoot2" presStyleCnt="0"/>
      <dgm:spPr/>
    </dgm:pt>
    <dgm:pt modelId="{F0CA5752-C2D5-499F-9012-C6678B2955A7}" type="pres">
      <dgm:prSet presAssocID="{7D6AF60D-18A8-4780-B0F8-D47A9B1D57BA}" presName="composite2" presStyleCnt="0"/>
      <dgm:spPr/>
    </dgm:pt>
    <dgm:pt modelId="{0E10A273-C97E-48D1-917F-EEDE014ECA31}" type="pres">
      <dgm:prSet presAssocID="{7D6AF60D-18A8-4780-B0F8-D47A9B1D57BA}" presName="background2" presStyleLbl="node2" presStyleIdx="5" presStyleCnt="8"/>
      <dgm:spPr/>
    </dgm:pt>
    <dgm:pt modelId="{79BBEE66-52E0-4C7C-8D89-E8889B8D9CD1}" type="pres">
      <dgm:prSet presAssocID="{7D6AF60D-18A8-4780-B0F8-D47A9B1D57BA}" presName="text2" presStyleLbl="fgAcc2" presStyleIdx="5" presStyleCnt="8" custScaleX="201166" custLinFactX="-20216" custLinFactY="-165545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61464B-8026-461E-A213-DD66CB1897CD}" type="pres">
      <dgm:prSet presAssocID="{7D6AF60D-18A8-4780-B0F8-D47A9B1D57BA}" presName="hierChild3" presStyleCnt="0"/>
      <dgm:spPr/>
    </dgm:pt>
    <dgm:pt modelId="{141DF70D-4F1F-4551-B3E2-FCEDAD17C728}" type="pres">
      <dgm:prSet presAssocID="{4984F80C-F665-4B2E-93D5-8289EF08CBAF}" presName="Name17" presStyleLbl="parChTrans1D3" presStyleIdx="4" presStyleCnt="10"/>
      <dgm:spPr/>
      <dgm:t>
        <a:bodyPr/>
        <a:lstStyle/>
        <a:p>
          <a:endParaRPr lang="ru-RU"/>
        </a:p>
      </dgm:t>
    </dgm:pt>
    <dgm:pt modelId="{B4D0F51C-E603-48FC-82C1-350669DFDB2B}" type="pres">
      <dgm:prSet presAssocID="{878935DC-5BC6-4282-8844-81C63DC3ACBD}" presName="hierRoot3" presStyleCnt="0"/>
      <dgm:spPr/>
    </dgm:pt>
    <dgm:pt modelId="{FC7A5157-051D-4F11-BF4B-6F3FBFC8A5F0}" type="pres">
      <dgm:prSet presAssocID="{878935DC-5BC6-4282-8844-81C63DC3ACBD}" presName="composite3" presStyleCnt="0"/>
      <dgm:spPr/>
    </dgm:pt>
    <dgm:pt modelId="{69679F50-4BFC-42D3-A446-1CFD2F4B1853}" type="pres">
      <dgm:prSet presAssocID="{878935DC-5BC6-4282-8844-81C63DC3ACBD}" presName="background3" presStyleLbl="node3" presStyleIdx="4" presStyleCnt="10"/>
      <dgm:spPr/>
    </dgm:pt>
    <dgm:pt modelId="{CCB89F2F-D157-4D77-A718-9F223627D3D9}" type="pres">
      <dgm:prSet presAssocID="{878935DC-5BC6-4282-8844-81C63DC3ACBD}" presName="text3" presStyleLbl="fgAcc3" presStyleIdx="4" presStyleCnt="10" custLinFactY="-142232" custLinFactNeighborX="42031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82F32-D9C6-46ED-B861-71EBE3FB517D}" type="pres">
      <dgm:prSet presAssocID="{878935DC-5BC6-4282-8844-81C63DC3ACBD}" presName="hierChild4" presStyleCnt="0"/>
      <dgm:spPr/>
    </dgm:pt>
    <dgm:pt modelId="{98A2F125-8EF5-499F-BE91-9C633C5D0EC6}" type="pres">
      <dgm:prSet presAssocID="{6826B308-1E1B-42A4-BCF0-CB2BE97C3348}" presName="Name17" presStyleLbl="parChTrans1D3" presStyleIdx="5" presStyleCnt="10"/>
      <dgm:spPr/>
      <dgm:t>
        <a:bodyPr/>
        <a:lstStyle/>
        <a:p>
          <a:endParaRPr lang="ru-RU"/>
        </a:p>
      </dgm:t>
    </dgm:pt>
    <dgm:pt modelId="{52D01759-6BE1-4520-90EA-EA1F2903F618}" type="pres">
      <dgm:prSet presAssocID="{3868B352-791C-4490-9D62-6CBA15CD8D9A}" presName="hierRoot3" presStyleCnt="0"/>
      <dgm:spPr/>
    </dgm:pt>
    <dgm:pt modelId="{634FF1F9-44A5-4BFE-A56F-AC97FD002D4E}" type="pres">
      <dgm:prSet presAssocID="{3868B352-791C-4490-9D62-6CBA15CD8D9A}" presName="composite3" presStyleCnt="0"/>
      <dgm:spPr/>
    </dgm:pt>
    <dgm:pt modelId="{A5D2FD0C-5A0A-4D87-B7B3-2FC072A38A25}" type="pres">
      <dgm:prSet presAssocID="{3868B352-791C-4490-9D62-6CBA15CD8D9A}" presName="background3" presStyleLbl="node3" presStyleIdx="5" presStyleCnt="10"/>
      <dgm:spPr/>
    </dgm:pt>
    <dgm:pt modelId="{1A0B118D-04C6-4865-858F-708B9968E5E6}" type="pres">
      <dgm:prSet presAssocID="{3868B352-791C-4490-9D62-6CBA15CD8D9A}" presName="text3" presStyleLbl="fgAcc3" presStyleIdx="5" presStyleCnt="10" custLinFactY="-142232" custLinFactNeighborX="53142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D1C268-B7E7-4B23-9470-E6A7FDB0E106}" type="pres">
      <dgm:prSet presAssocID="{3868B352-791C-4490-9D62-6CBA15CD8D9A}" presName="hierChild4" presStyleCnt="0"/>
      <dgm:spPr/>
    </dgm:pt>
    <dgm:pt modelId="{0A0746A8-48B1-4338-9816-95E91452BA39}" type="pres">
      <dgm:prSet presAssocID="{AD68666D-EDDC-4543-96D3-27C3DD8443A4}" presName="Name10" presStyleLbl="parChTrans1D2" presStyleIdx="6" presStyleCnt="8"/>
      <dgm:spPr/>
      <dgm:t>
        <a:bodyPr/>
        <a:lstStyle/>
        <a:p>
          <a:endParaRPr lang="ru-RU"/>
        </a:p>
      </dgm:t>
    </dgm:pt>
    <dgm:pt modelId="{FD63F873-9061-46E9-B753-A6220A82BC2A}" type="pres">
      <dgm:prSet presAssocID="{3D5EA725-7BCC-452E-A8DF-54F76971FF71}" presName="hierRoot2" presStyleCnt="0"/>
      <dgm:spPr/>
    </dgm:pt>
    <dgm:pt modelId="{E388E4AC-CE55-45DC-8818-87F28650F904}" type="pres">
      <dgm:prSet presAssocID="{3D5EA725-7BCC-452E-A8DF-54F76971FF71}" presName="composite2" presStyleCnt="0"/>
      <dgm:spPr/>
    </dgm:pt>
    <dgm:pt modelId="{5EB1674A-A501-47CB-911B-4C91CE001555}" type="pres">
      <dgm:prSet presAssocID="{3D5EA725-7BCC-452E-A8DF-54F76971FF71}" presName="background2" presStyleLbl="node2" presStyleIdx="6" presStyleCnt="8"/>
      <dgm:spPr/>
    </dgm:pt>
    <dgm:pt modelId="{F7774C60-8307-484C-A61B-6D3F4EDB32A4}" type="pres">
      <dgm:prSet presAssocID="{3D5EA725-7BCC-452E-A8DF-54F76971FF71}" presName="text2" presStyleLbl="fgAcc2" presStyleIdx="6" presStyleCnt="8" custLinFactX="-23325" custLinFactNeighborX="-100000" custLinFactNeighborY="190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0EB548-BCE9-4EAD-B570-397B4380D276}" type="pres">
      <dgm:prSet presAssocID="{3D5EA725-7BCC-452E-A8DF-54F76971FF71}" presName="hierChild3" presStyleCnt="0"/>
      <dgm:spPr/>
    </dgm:pt>
    <dgm:pt modelId="{5948B2EC-C2B5-4128-88F3-F916448D6589}" type="pres">
      <dgm:prSet presAssocID="{DB52C20A-3912-4EFB-95A5-1530FB328ACF}" presName="Name10" presStyleLbl="parChTrans1D2" presStyleIdx="7" presStyleCnt="8"/>
      <dgm:spPr/>
      <dgm:t>
        <a:bodyPr/>
        <a:lstStyle/>
        <a:p>
          <a:endParaRPr lang="ru-RU"/>
        </a:p>
      </dgm:t>
    </dgm:pt>
    <dgm:pt modelId="{FB639E3B-B4D4-451A-93E4-C9187CFBF667}" type="pres">
      <dgm:prSet presAssocID="{4E41E948-3893-418C-87D7-57688A068608}" presName="hierRoot2" presStyleCnt="0"/>
      <dgm:spPr/>
    </dgm:pt>
    <dgm:pt modelId="{DCF23E3E-7BCC-4EA5-8BBD-759B15137F64}" type="pres">
      <dgm:prSet presAssocID="{4E41E948-3893-418C-87D7-57688A068608}" presName="composite2" presStyleCnt="0"/>
      <dgm:spPr/>
    </dgm:pt>
    <dgm:pt modelId="{A75C6519-8F0F-4E85-B370-FA2AC7C4326C}" type="pres">
      <dgm:prSet presAssocID="{4E41E948-3893-418C-87D7-57688A068608}" presName="background2" presStyleLbl="node2" presStyleIdx="7" presStyleCnt="8"/>
      <dgm:spPr/>
    </dgm:pt>
    <dgm:pt modelId="{A53E1671-7257-42A4-BCED-C2C0A3504EE0}" type="pres">
      <dgm:prSet presAssocID="{4E41E948-3893-418C-87D7-57688A068608}" presName="text2" presStyleLbl="fgAcc2" presStyleIdx="7" presStyleCnt="8" custLinFactX="-383266" custLinFactNeighborX="-400000" custLinFactNeighborY="-589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0C42B-25A9-419E-B9DD-813A4F20F0BD}" type="pres">
      <dgm:prSet presAssocID="{4E41E948-3893-418C-87D7-57688A068608}" presName="hierChild3" presStyleCnt="0"/>
      <dgm:spPr/>
    </dgm:pt>
    <dgm:pt modelId="{7C06481F-46CD-4AE1-8FC3-11A5075AA9CE}" type="pres">
      <dgm:prSet presAssocID="{06BE8209-C824-4320-9A1B-20E0465FB1E5}" presName="Name17" presStyleLbl="parChTrans1D3" presStyleIdx="6" presStyleCnt="10"/>
      <dgm:spPr/>
      <dgm:t>
        <a:bodyPr/>
        <a:lstStyle/>
        <a:p>
          <a:endParaRPr lang="ru-RU"/>
        </a:p>
      </dgm:t>
    </dgm:pt>
    <dgm:pt modelId="{3B865EC0-D45B-4911-9D67-12038D9FA5E2}" type="pres">
      <dgm:prSet presAssocID="{55530BA2-A0FD-4F7C-A593-83F807201A77}" presName="hierRoot3" presStyleCnt="0"/>
      <dgm:spPr/>
    </dgm:pt>
    <dgm:pt modelId="{5BF7967C-E93E-430B-94D1-02223579B9EA}" type="pres">
      <dgm:prSet presAssocID="{55530BA2-A0FD-4F7C-A593-83F807201A77}" presName="composite3" presStyleCnt="0"/>
      <dgm:spPr/>
    </dgm:pt>
    <dgm:pt modelId="{89A14753-F756-4CCD-A07B-E05896165487}" type="pres">
      <dgm:prSet presAssocID="{55530BA2-A0FD-4F7C-A593-83F807201A77}" presName="background3" presStyleLbl="node3" presStyleIdx="6" presStyleCnt="10"/>
      <dgm:spPr/>
    </dgm:pt>
    <dgm:pt modelId="{75DBCD5B-C59F-48E1-98FE-8B5E8FB496D4}" type="pres">
      <dgm:prSet presAssocID="{55530BA2-A0FD-4F7C-A593-83F807201A77}" presName="text3" presStyleLbl="fgAcc3" presStyleIdx="6" presStyleCnt="10" custLinFactX="-300000" custLinFactNeighborX="-398743" custLinFactNeighborY="-529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E5F0A7-8F61-49A3-B7D6-F60B5161A73C}" type="pres">
      <dgm:prSet presAssocID="{55530BA2-A0FD-4F7C-A593-83F807201A77}" presName="hierChild4" presStyleCnt="0"/>
      <dgm:spPr/>
    </dgm:pt>
    <dgm:pt modelId="{CB69D0D4-8EB1-4F19-A877-9015A445310C}" type="pres">
      <dgm:prSet presAssocID="{EBC9047A-95AF-4EFB-A998-86D1820BFDB4}" presName="Name17" presStyleLbl="parChTrans1D3" presStyleIdx="7" presStyleCnt="10"/>
      <dgm:spPr/>
      <dgm:t>
        <a:bodyPr/>
        <a:lstStyle/>
        <a:p>
          <a:endParaRPr lang="ru-RU"/>
        </a:p>
      </dgm:t>
    </dgm:pt>
    <dgm:pt modelId="{06AC395A-AB50-4E85-A835-11EFD400958A}" type="pres">
      <dgm:prSet presAssocID="{04F87ECD-BCC5-40D6-8993-E2E63216815A}" presName="hierRoot3" presStyleCnt="0"/>
      <dgm:spPr/>
    </dgm:pt>
    <dgm:pt modelId="{98A3CC27-B930-4B05-8319-7976C061AAA5}" type="pres">
      <dgm:prSet presAssocID="{04F87ECD-BCC5-40D6-8993-E2E63216815A}" presName="composite3" presStyleCnt="0"/>
      <dgm:spPr/>
    </dgm:pt>
    <dgm:pt modelId="{453A198A-91D9-41A1-A1CA-0FB947743D70}" type="pres">
      <dgm:prSet presAssocID="{04F87ECD-BCC5-40D6-8993-E2E63216815A}" presName="background3" presStyleLbl="node3" presStyleIdx="7" presStyleCnt="10"/>
      <dgm:spPr/>
    </dgm:pt>
    <dgm:pt modelId="{568156C0-FFA3-476A-B5BE-F4B3D59953E8}" type="pres">
      <dgm:prSet presAssocID="{04F87ECD-BCC5-40D6-8993-E2E63216815A}" presName="text3" presStyleLbl="fgAcc3" presStyleIdx="7" presStyleCnt="10" custLinFactX="-300000" custLinFactNeighborX="-385745" custLinFactNeighborY="-43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2EEBCF-C9F9-442E-B9C6-6C19B09F56D1}" type="pres">
      <dgm:prSet presAssocID="{04F87ECD-BCC5-40D6-8993-E2E63216815A}" presName="hierChild4" presStyleCnt="0"/>
      <dgm:spPr/>
    </dgm:pt>
    <dgm:pt modelId="{BB6EEFF5-6E67-401B-B05F-5D437AEEA646}" type="pres">
      <dgm:prSet presAssocID="{705C1E79-11C2-4722-BBDE-889CFF10D582}" presName="Name17" presStyleLbl="parChTrans1D3" presStyleIdx="8" presStyleCnt="10"/>
      <dgm:spPr/>
      <dgm:t>
        <a:bodyPr/>
        <a:lstStyle/>
        <a:p>
          <a:endParaRPr lang="ru-RU"/>
        </a:p>
      </dgm:t>
    </dgm:pt>
    <dgm:pt modelId="{9368891E-6AD0-453D-9088-597CDF5F84AD}" type="pres">
      <dgm:prSet presAssocID="{8F1576E2-D636-4DB2-9F01-CB37452EBC16}" presName="hierRoot3" presStyleCnt="0"/>
      <dgm:spPr/>
    </dgm:pt>
    <dgm:pt modelId="{8C62C864-F0E6-42EB-B481-E51E3DA087BA}" type="pres">
      <dgm:prSet presAssocID="{8F1576E2-D636-4DB2-9F01-CB37452EBC16}" presName="composite3" presStyleCnt="0"/>
      <dgm:spPr/>
    </dgm:pt>
    <dgm:pt modelId="{52F379D2-B439-485C-A904-18BC99242C63}" type="pres">
      <dgm:prSet presAssocID="{8F1576E2-D636-4DB2-9F01-CB37452EBC16}" presName="background3" presStyleLbl="node3" presStyleIdx="8" presStyleCnt="10"/>
      <dgm:spPr/>
    </dgm:pt>
    <dgm:pt modelId="{71D6A225-29F4-49E8-A26B-744CFAAF5538}" type="pres">
      <dgm:prSet presAssocID="{8F1576E2-D636-4DB2-9F01-CB37452EBC16}" presName="text3" presStyleLbl="fgAcc3" presStyleIdx="8" presStyleCnt="10" custLinFactX="-300000" custLinFactNeighborX="-377090" custLinFactNeighborY="-63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BBE1B3-7FC2-4437-A721-8AB61072961A}" type="pres">
      <dgm:prSet presAssocID="{8F1576E2-D636-4DB2-9F01-CB37452EBC16}" presName="hierChild4" presStyleCnt="0"/>
      <dgm:spPr/>
    </dgm:pt>
    <dgm:pt modelId="{23C9F2A5-14F0-49F3-AD8C-0FAC726E138B}" type="pres">
      <dgm:prSet presAssocID="{BB527B48-7BE2-4ABE-ACA8-6798C71D5BE5}" presName="Name17" presStyleLbl="parChTrans1D3" presStyleIdx="9" presStyleCnt="10"/>
      <dgm:spPr/>
      <dgm:t>
        <a:bodyPr/>
        <a:lstStyle/>
        <a:p>
          <a:endParaRPr lang="ru-RU"/>
        </a:p>
      </dgm:t>
    </dgm:pt>
    <dgm:pt modelId="{59748B03-52EC-4E59-9E62-1FCC0F89110A}" type="pres">
      <dgm:prSet presAssocID="{A764A369-B7B3-4013-9BAF-110083B1E842}" presName="hierRoot3" presStyleCnt="0"/>
      <dgm:spPr/>
    </dgm:pt>
    <dgm:pt modelId="{52FD010A-1A8A-45A5-BF79-790433392781}" type="pres">
      <dgm:prSet presAssocID="{A764A369-B7B3-4013-9BAF-110083B1E842}" presName="composite3" presStyleCnt="0"/>
      <dgm:spPr/>
    </dgm:pt>
    <dgm:pt modelId="{74DD2DC1-9EB5-4A74-AF3D-A5A5888CE649}" type="pres">
      <dgm:prSet presAssocID="{A764A369-B7B3-4013-9BAF-110083B1E842}" presName="background3" presStyleLbl="node3" presStyleIdx="9" presStyleCnt="10"/>
      <dgm:spPr/>
    </dgm:pt>
    <dgm:pt modelId="{FA670874-5424-4A36-B491-EB0EE955937D}" type="pres">
      <dgm:prSet presAssocID="{A764A369-B7B3-4013-9BAF-110083B1E842}" presName="text3" presStyleLbl="fgAcc3" presStyleIdx="9" presStyleCnt="10" custLinFactX="-543157" custLinFactY="-94483" custLinFactNeighborX="-6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BA7E66-A02F-4647-8723-2AAF3FA6FC07}" type="pres">
      <dgm:prSet presAssocID="{A764A369-B7B3-4013-9BAF-110083B1E842}" presName="hierChild4" presStyleCnt="0"/>
      <dgm:spPr/>
    </dgm:pt>
  </dgm:ptLst>
  <dgm:cxnLst>
    <dgm:cxn modelId="{5F266B8B-219E-4F4B-897B-E2B3051B9701}" srcId="{27A4F16E-C44F-4C7B-A98A-1E4172D07E81}" destId="{CDE4F34C-F26D-48A0-8D27-BC16521AA536}" srcOrd="3" destOrd="0" parTransId="{D2A6CA68-906F-46E6-978A-63769A70F89D}" sibTransId="{FB22A910-FBF4-4ACA-AE4E-BD29F1793B1E}"/>
    <dgm:cxn modelId="{ED2510B2-847A-4E8A-BCEB-4D3E70CD60EA}" type="presOf" srcId="{8CAA839F-E4DF-4C80-8DCC-60A13B69D53A}" destId="{1C047A9E-0C09-4FD0-80E7-156014ED6602}" srcOrd="0" destOrd="0" presId="urn:microsoft.com/office/officeart/2005/8/layout/hierarchy1"/>
    <dgm:cxn modelId="{0FBDADFD-380A-4293-9620-FB540F935801}" type="presOf" srcId="{3D5EA725-7BCC-452E-A8DF-54F76971FF71}" destId="{F7774C60-8307-484C-A61B-6D3F4EDB32A4}" srcOrd="0" destOrd="0" presId="urn:microsoft.com/office/officeart/2005/8/layout/hierarchy1"/>
    <dgm:cxn modelId="{0F43D3CA-E8D9-4ACB-8797-EB3395F92044}" srcId="{27A4F16E-C44F-4C7B-A98A-1E4172D07E81}" destId="{038211F7-863C-4514-9525-8EEECE7CC9A0}" srcOrd="4" destOrd="0" parTransId="{B60DEEEB-78F0-4BD7-9CE1-7B8E44010739}" sibTransId="{F8AFA946-8017-4DDF-86A8-B4E5EB644FDC}"/>
    <dgm:cxn modelId="{7774C9F2-D021-4698-8436-62F7350D0403}" srcId="{27A4F16E-C44F-4C7B-A98A-1E4172D07E81}" destId="{47289118-9EEE-433D-8339-004D301687CA}" srcOrd="1" destOrd="0" parTransId="{A2A8344E-B275-4CF9-AD66-BCC1B5B0FAD9}" sibTransId="{D4C3EA40-8963-4AB7-91FB-15B173487267}"/>
    <dgm:cxn modelId="{B8D49BCE-9617-485B-B7F0-4415BBF7ACA5}" type="presOf" srcId="{BB527B48-7BE2-4ABE-ACA8-6798C71D5BE5}" destId="{23C9F2A5-14F0-49F3-AD8C-0FAC726E138B}" srcOrd="0" destOrd="0" presId="urn:microsoft.com/office/officeart/2005/8/layout/hierarchy1"/>
    <dgm:cxn modelId="{6E47F640-A6B1-43AD-9D72-99850E8FF6D7}" srcId="{DD15ACA4-2C7A-4817-9852-042B1CCED79C}" destId="{E1E825B8-1A53-457A-A656-FE4AC131C629}" srcOrd="0" destOrd="0" parTransId="{5A1266CD-5010-48A3-AF7A-D7FA580FF92F}" sibTransId="{3745744F-C644-4310-8576-D2ECB5F7A766}"/>
    <dgm:cxn modelId="{1C6153DE-7C2E-4242-9B21-281431361F9E}" srcId="{27A4F16E-C44F-4C7B-A98A-1E4172D07E81}" destId="{3D5EA725-7BCC-452E-A8DF-54F76971FF71}" srcOrd="6" destOrd="0" parTransId="{AD68666D-EDDC-4543-96D3-27C3DD8443A4}" sibTransId="{D8B744BD-6DAE-4F7E-A37B-421C91EE0112}"/>
    <dgm:cxn modelId="{A3C670BF-C9A5-4A7A-AD42-05441B9FE338}" type="presOf" srcId="{AD68666D-EDDC-4543-96D3-27C3DD8443A4}" destId="{0A0746A8-48B1-4338-9816-95E91452BA39}" srcOrd="0" destOrd="0" presId="urn:microsoft.com/office/officeart/2005/8/layout/hierarchy1"/>
    <dgm:cxn modelId="{78D43169-E8F0-4490-A63C-79C81F8200D9}" type="presOf" srcId="{878935DC-5BC6-4282-8844-81C63DC3ACBD}" destId="{CCB89F2F-D157-4D77-A718-9F223627D3D9}" srcOrd="0" destOrd="0" presId="urn:microsoft.com/office/officeart/2005/8/layout/hierarchy1"/>
    <dgm:cxn modelId="{917C6943-B36C-4003-A00E-8A46285F1AF7}" type="presOf" srcId="{04F87ECD-BCC5-40D6-8993-E2E63216815A}" destId="{568156C0-FFA3-476A-B5BE-F4B3D59953E8}" srcOrd="0" destOrd="0" presId="urn:microsoft.com/office/officeart/2005/8/layout/hierarchy1"/>
    <dgm:cxn modelId="{19AF1CC4-138A-4B8F-85AB-18B5219116EF}" type="presOf" srcId="{4984F80C-F665-4B2E-93D5-8289EF08CBAF}" destId="{141DF70D-4F1F-4551-B3E2-FCEDAD17C728}" srcOrd="0" destOrd="0" presId="urn:microsoft.com/office/officeart/2005/8/layout/hierarchy1"/>
    <dgm:cxn modelId="{8E598DF9-F50A-445B-990C-8D3A057BBACA}" srcId="{4E41E948-3893-418C-87D7-57688A068608}" destId="{04F87ECD-BCC5-40D6-8993-E2E63216815A}" srcOrd="1" destOrd="0" parTransId="{EBC9047A-95AF-4EFB-A998-86D1820BFDB4}" sibTransId="{70C3D8CF-4F54-43F7-ADF0-C2E9A7DA985C}"/>
    <dgm:cxn modelId="{C9EDFBC4-43AB-4777-8228-ADC135C360E3}" type="presOf" srcId="{7AE56571-795D-400B-B804-E500E983A5DB}" destId="{C65F4E27-962E-4D57-B4F1-0908E3C6C78D}" srcOrd="0" destOrd="0" presId="urn:microsoft.com/office/officeart/2005/8/layout/hierarchy1"/>
    <dgm:cxn modelId="{F6E98D71-E50C-41FD-BE0B-4D00741C69A4}" type="presOf" srcId="{CFBD94A5-3230-4736-B6A6-A3EF391A1883}" destId="{B34FF100-B233-4185-B8AF-9478D4D132CF}" srcOrd="0" destOrd="0" presId="urn:microsoft.com/office/officeart/2005/8/layout/hierarchy1"/>
    <dgm:cxn modelId="{1A7A58D4-3D4E-4EFE-84DB-DDBAE87BFC99}" type="presOf" srcId="{3868B352-791C-4490-9D62-6CBA15CD8D9A}" destId="{1A0B118D-04C6-4865-858F-708B9968E5E6}" srcOrd="0" destOrd="0" presId="urn:microsoft.com/office/officeart/2005/8/layout/hierarchy1"/>
    <dgm:cxn modelId="{EE045880-4DDE-4D83-964E-B3FDA007B0C1}" type="presOf" srcId="{FC5BCDAF-707E-41DE-B4CA-408C51F49014}" destId="{EC755AE4-F2B3-443A-A647-839BC531D37B}" srcOrd="0" destOrd="0" presId="urn:microsoft.com/office/officeart/2005/8/layout/hierarchy1"/>
    <dgm:cxn modelId="{C67A188E-E8A7-42B1-83DE-DB03D53E24A8}" type="presOf" srcId="{A524B35F-3D2C-44A4-865E-80B43675FF36}" destId="{6CDA8AF8-B90A-4763-B362-BBC3AC45690C}" srcOrd="0" destOrd="0" presId="urn:microsoft.com/office/officeart/2005/8/layout/hierarchy1"/>
    <dgm:cxn modelId="{F2CFDBCD-F5C5-4A26-97A5-DF761035F03D}" type="presOf" srcId="{7D6AF60D-18A8-4780-B0F8-D47A9B1D57BA}" destId="{79BBEE66-52E0-4C7C-8D89-E8889B8D9CD1}" srcOrd="0" destOrd="0" presId="urn:microsoft.com/office/officeart/2005/8/layout/hierarchy1"/>
    <dgm:cxn modelId="{8903729E-5097-4C73-A2A7-5DEFFFDDEBEF}" type="presOf" srcId="{D2A6CA68-906F-46E6-978A-63769A70F89D}" destId="{2E9610BD-1ADA-456A-8EDD-BD828AC59BD8}" srcOrd="0" destOrd="0" presId="urn:microsoft.com/office/officeart/2005/8/layout/hierarchy1"/>
    <dgm:cxn modelId="{250FD9B4-0EE1-4E03-A2FA-3D4CB49C74AD}" type="presOf" srcId="{CDE4F34C-F26D-48A0-8D27-BC16521AA536}" destId="{894B2F0C-FC37-418E-A9E2-3CF84778D8FB}" srcOrd="0" destOrd="0" presId="urn:microsoft.com/office/officeart/2005/8/layout/hierarchy1"/>
    <dgm:cxn modelId="{10BD1A03-0D5F-4408-9844-C4EE3624FCEF}" type="presOf" srcId="{55530BA2-A0FD-4F7C-A593-83F807201A77}" destId="{75DBCD5B-C59F-48E1-98FE-8B5E8FB496D4}" srcOrd="0" destOrd="0" presId="urn:microsoft.com/office/officeart/2005/8/layout/hierarchy1"/>
    <dgm:cxn modelId="{CA9EE856-8B7A-4A5F-9631-7CEC980F1673}" srcId="{DD15ACA4-2C7A-4817-9852-042B1CCED79C}" destId="{CA577644-4E17-436E-AA17-42429FB438F5}" srcOrd="2" destOrd="0" parTransId="{1E07B9E5-34A5-4150-A0E4-F3D7205D7676}" sibTransId="{3615062B-349D-4496-A17C-C2BCBB037FB9}"/>
    <dgm:cxn modelId="{DB1508F6-9AB2-4185-A3F3-834CE98A6B70}" srcId="{78A7D0A4-C7FD-43CC-9C18-7BFF68309BAA}" destId="{1C1D7A71-3247-4584-8265-B2666B7B5536}" srcOrd="1" destOrd="0" parTransId="{7AE56571-795D-400B-B804-E500E983A5DB}" sibTransId="{43A4FB76-33B3-40B4-9799-161C0AB8D714}"/>
    <dgm:cxn modelId="{B2D60CB1-1DFD-457E-8D9F-F8D1CCA6FD76}" type="presOf" srcId="{27A4F16E-C44F-4C7B-A98A-1E4172D07E81}" destId="{2421246F-60D3-423E-8C20-1919788BB4B0}" srcOrd="0" destOrd="0" presId="urn:microsoft.com/office/officeart/2005/8/layout/hierarchy1"/>
    <dgm:cxn modelId="{79545654-0359-47E3-841A-653F977F71E0}" srcId="{27A4F16E-C44F-4C7B-A98A-1E4172D07E81}" destId="{7D6AF60D-18A8-4780-B0F8-D47A9B1D57BA}" srcOrd="5" destOrd="0" parTransId="{D213607B-A9F4-4131-AD8B-B4D66F10C462}" sibTransId="{6069F7C0-9FA2-43C8-B9F9-3ADDCC5F0C8B}"/>
    <dgm:cxn modelId="{7B624912-92B8-43BE-967E-9797801A7A17}" type="presOf" srcId="{EBC9047A-95AF-4EFB-A998-86D1820BFDB4}" destId="{CB69D0D4-8EB1-4F19-A877-9015A445310C}" srcOrd="0" destOrd="0" presId="urn:microsoft.com/office/officeart/2005/8/layout/hierarchy1"/>
    <dgm:cxn modelId="{7D5BF40C-F1D4-4C73-8959-293F46C92EEE}" type="presOf" srcId="{6826B308-1E1B-42A4-BCF0-CB2BE97C3348}" destId="{98A2F125-8EF5-499F-BE91-9C633C5D0EC6}" srcOrd="0" destOrd="0" presId="urn:microsoft.com/office/officeart/2005/8/layout/hierarchy1"/>
    <dgm:cxn modelId="{5B870483-CB29-41DD-9006-47F5A38DDA90}" type="presOf" srcId="{E1F92F57-86EF-4716-A000-AAC25F40C162}" destId="{EBFCFA15-8D71-415E-BE6C-7F37D0112544}" srcOrd="0" destOrd="0" presId="urn:microsoft.com/office/officeart/2005/8/layout/hierarchy1"/>
    <dgm:cxn modelId="{53645BC7-E425-46B5-96EF-080FF23E2B1A}" type="presOf" srcId="{A764A369-B7B3-4013-9BAF-110083B1E842}" destId="{FA670874-5424-4A36-B491-EB0EE955937D}" srcOrd="0" destOrd="0" presId="urn:microsoft.com/office/officeart/2005/8/layout/hierarchy1"/>
    <dgm:cxn modelId="{8B0FCF1D-0CE2-44C9-9F29-E36E5FFA91F4}" srcId="{78A7D0A4-C7FD-43CC-9C18-7BFF68309BAA}" destId="{CFBD94A5-3230-4736-B6A6-A3EF391A1883}" srcOrd="0" destOrd="0" parTransId="{A524B35F-3D2C-44A4-865E-80B43675FF36}" sibTransId="{4918FED9-A109-42D3-9598-E50EA12D952A}"/>
    <dgm:cxn modelId="{EBD22880-0176-45B8-8087-5322FDA487C4}" type="presOf" srcId="{4E41E948-3893-418C-87D7-57688A068608}" destId="{A53E1671-7257-42A4-BCED-C2C0A3504EE0}" srcOrd="0" destOrd="0" presId="urn:microsoft.com/office/officeart/2005/8/layout/hierarchy1"/>
    <dgm:cxn modelId="{20A42325-D33E-44B5-97FF-0E240A2197B7}" srcId="{7D6AF60D-18A8-4780-B0F8-D47A9B1D57BA}" destId="{878935DC-5BC6-4282-8844-81C63DC3ACBD}" srcOrd="0" destOrd="0" parTransId="{4984F80C-F665-4B2E-93D5-8289EF08CBAF}" sibTransId="{FF0A1F6E-B310-405F-AA52-5221B4EE06BA}"/>
    <dgm:cxn modelId="{876DBA00-9E87-4A8B-876B-9D8669E14150}" srcId="{27A4F16E-C44F-4C7B-A98A-1E4172D07E81}" destId="{78A7D0A4-C7FD-43CC-9C18-7BFF68309BAA}" srcOrd="2" destOrd="0" parTransId="{C1D09FC1-B9A1-4AF1-B3D6-7F48171EB045}" sibTransId="{2D017B5E-E2A9-4203-A09F-91279E93FAA4}"/>
    <dgm:cxn modelId="{54F56E66-20BC-47F9-924B-43D7D54E2331}" type="presOf" srcId="{C1D09FC1-B9A1-4AF1-B3D6-7F48171EB045}" destId="{9C0FC617-965C-464E-AEFD-6DF4FCD89018}" srcOrd="0" destOrd="0" presId="urn:microsoft.com/office/officeart/2005/8/layout/hierarchy1"/>
    <dgm:cxn modelId="{6DB44043-D1D8-4D20-B88F-626DE5722ABB}" srcId="{CDE4F34C-F26D-48A0-8D27-BC16521AA536}" destId="{CD6DCB8B-98A2-499E-9C2A-43471448502F}" srcOrd="0" destOrd="0" parTransId="{858A3783-2598-4022-9773-39EEC012B34F}" sibTransId="{FF66EE1E-499E-418F-B439-404A9BA8A81B}"/>
    <dgm:cxn modelId="{0C2D4141-8CE7-413E-9550-F8E5350ECC14}" type="presOf" srcId="{858A3783-2598-4022-9773-39EEC012B34F}" destId="{4333B10F-926B-43EE-BBE9-1C7864FEB50C}" srcOrd="0" destOrd="0" presId="urn:microsoft.com/office/officeart/2005/8/layout/hierarchy1"/>
    <dgm:cxn modelId="{D027F15D-0FAD-4579-813B-D80CCBDEA11C}" type="presOf" srcId="{705C1E79-11C2-4722-BBDE-889CFF10D582}" destId="{BB6EEFF5-6E67-401B-B05F-5D437AEEA646}" srcOrd="0" destOrd="0" presId="urn:microsoft.com/office/officeart/2005/8/layout/hierarchy1"/>
    <dgm:cxn modelId="{0F6229FA-1121-411D-B824-C0F5945E809C}" type="presOf" srcId="{038211F7-863C-4514-9525-8EEECE7CC9A0}" destId="{C70D07FC-D1E3-4B39-8997-6520501C28E2}" srcOrd="0" destOrd="0" presId="urn:microsoft.com/office/officeart/2005/8/layout/hierarchy1"/>
    <dgm:cxn modelId="{1BD752F1-0E4E-4B67-9B5C-55723CE1193A}" type="presOf" srcId="{DD15ACA4-2C7A-4817-9852-042B1CCED79C}" destId="{A4CB7F18-6004-471E-8432-488EEEE344DC}" srcOrd="0" destOrd="0" presId="urn:microsoft.com/office/officeart/2005/8/layout/hierarchy1"/>
    <dgm:cxn modelId="{58EE6A15-459C-4DB6-9E69-C3F5FE4334C8}" type="presOf" srcId="{7470EFDD-43ED-455E-9EF1-259818632927}" destId="{8FDFBA48-759A-4C83-AA3F-7F8662D82927}" srcOrd="0" destOrd="0" presId="urn:microsoft.com/office/officeart/2005/8/layout/hierarchy1"/>
    <dgm:cxn modelId="{9FA41DA9-8D5C-408C-849C-CB0DF6AA9005}" srcId="{7D6AF60D-18A8-4780-B0F8-D47A9B1D57BA}" destId="{3868B352-791C-4490-9D62-6CBA15CD8D9A}" srcOrd="1" destOrd="0" parTransId="{6826B308-1E1B-42A4-BCF0-CB2BE97C3348}" sibTransId="{BA3A3F7E-3EB9-4B35-8442-BF5577FC185C}"/>
    <dgm:cxn modelId="{5BE2FC70-2F1F-4346-85EE-DD92878D855E}" srcId="{27A4F16E-C44F-4C7B-A98A-1E4172D07E81}" destId="{7470EFDD-43ED-455E-9EF1-259818632927}" srcOrd="0" destOrd="0" parTransId="{B9EB6CDE-1634-4265-A18D-D1F03411AA3E}" sibTransId="{697265CC-AFF6-4479-8E20-D9BE0431D68C}"/>
    <dgm:cxn modelId="{AA2BC660-11EC-4A8C-9F58-1352FEF98DDE}" type="presOf" srcId="{A2A8344E-B275-4CF9-AD66-BCC1B5B0FAD9}" destId="{38995B5F-8C49-45F6-88BB-CD56AEFEEC0A}" srcOrd="0" destOrd="0" presId="urn:microsoft.com/office/officeart/2005/8/layout/hierarchy1"/>
    <dgm:cxn modelId="{98ADD7BD-AC74-473F-A9C1-1E821E076D9D}" type="presOf" srcId="{51BA198F-8437-4103-9530-8C72E64728D3}" destId="{CEADA275-A9EF-4D99-ACD0-D2AF8CA6BE41}" srcOrd="0" destOrd="0" presId="urn:microsoft.com/office/officeart/2005/8/layout/hierarchy1"/>
    <dgm:cxn modelId="{572D4A12-CC64-4FB6-B17E-1757E9B2EAB8}" srcId="{27A4F16E-C44F-4C7B-A98A-1E4172D07E81}" destId="{4E41E948-3893-418C-87D7-57688A068608}" srcOrd="7" destOrd="0" parTransId="{DB52C20A-3912-4EFB-95A5-1530FB328ACF}" sibTransId="{AF2C8933-E06A-4F93-8691-C0ABD85C3886}"/>
    <dgm:cxn modelId="{83CEB189-4479-4373-A95F-6D8BC599B50A}" type="presOf" srcId="{8F1576E2-D636-4DB2-9F01-CB37452EBC16}" destId="{71D6A225-29F4-49E8-A26B-744CFAAF5538}" srcOrd="0" destOrd="0" presId="urn:microsoft.com/office/officeart/2005/8/layout/hierarchy1"/>
    <dgm:cxn modelId="{0F33EBD7-E817-4A02-B7B9-10032B6E126C}" type="presOf" srcId="{E1E825B8-1A53-457A-A656-FE4AC131C629}" destId="{D6B0FBB4-C6BB-4121-B973-48A84F326CFB}" srcOrd="0" destOrd="0" presId="urn:microsoft.com/office/officeart/2005/8/layout/hierarchy1"/>
    <dgm:cxn modelId="{FBF9F0C1-4A11-4103-AC7E-C1C30EE34D97}" type="presOf" srcId="{1E07B9E5-34A5-4150-A0E4-F3D7205D7676}" destId="{A9B0B215-2719-4D53-BFAE-30A91CACDD1A}" srcOrd="0" destOrd="0" presId="urn:microsoft.com/office/officeart/2005/8/layout/hierarchy1"/>
    <dgm:cxn modelId="{E543229E-DE53-4BEA-B68F-C0BBA2A960FC}" type="presOf" srcId="{CD6DCB8B-98A2-499E-9C2A-43471448502F}" destId="{9741C1F8-EA4D-47FD-97FE-859B76E081A0}" srcOrd="0" destOrd="0" presId="urn:microsoft.com/office/officeart/2005/8/layout/hierarchy1"/>
    <dgm:cxn modelId="{9FF19973-75C2-4958-8EDB-6B0AF5F9A007}" srcId="{4E41E948-3893-418C-87D7-57688A068608}" destId="{55530BA2-A0FD-4F7C-A593-83F807201A77}" srcOrd="0" destOrd="0" parTransId="{06BE8209-C824-4320-9A1B-20E0465FB1E5}" sibTransId="{3732298B-D09D-4DEA-BD61-BF0D72298392}"/>
    <dgm:cxn modelId="{FCC19B96-B8E3-4FE5-9EDD-3B089E4A5688}" type="presOf" srcId="{47289118-9EEE-433D-8339-004D301687CA}" destId="{BE687073-C16C-4561-84AF-DF7D1A3D5364}" srcOrd="0" destOrd="0" presId="urn:microsoft.com/office/officeart/2005/8/layout/hierarchy1"/>
    <dgm:cxn modelId="{9F9F39DA-AC1B-4E45-A314-568EBD16681F}" srcId="{4E41E948-3893-418C-87D7-57688A068608}" destId="{A764A369-B7B3-4013-9BAF-110083B1E842}" srcOrd="3" destOrd="0" parTransId="{BB527B48-7BE2-4ABE-ACA8-6798C71D5BE5}" sibTransId="{A03113F3-6AF2-4A65-8686-26F4B209E7BA}"/>
    <dgm:cxn modelId="{F2C46107-3EC1-4309-91AD-166F6EC21023}" type="presOf" srcId="{1C1D7A71-3247-4584-8265-B2666B7B5536}" destId="{7A47E649-F2B0-4756-AD93-85881827BFFC}" srcOrd="0" destOrd="0" presId="urn:microsoft.com/office/officeart/2005/8/layout/hierarchy1"/>
    <dgm:cxn modelId="{4CEE7212-328B-4177-AD97-C0EC4D8A41E3}" type="presOf" srcId="{CA577644-4E17-436E-AA17-42429FB438F5}" destId="{AB9E4FAA-2783-44AC-AF3B-5DDD5C9714D4}" srcOrd="0" destOrd="0" presId="urn:microsoft.com/office/officeart/2005/8/layout/hierarchy1"/>
    <dgm:cxn modelId="{C0CDCC62-3521-44BE-A496-4ADD5F1CE802}" type="presOf" srcId="{78A7D0A4-C7FD-43CC-9C18-7BFF68309BAA}" destId="{D9F6522D-536C-4C17-B516-18B9591F5B63}" srcOrd="0" destOrd="0" presId="urn:microsoft.com/office/officeart/2005/8/layout/hierarchy1"/>
    <dgm:cxn modelId="{389FF826-3E49-4DDB-9C7C-276712AC00A1}" srcId="{DD15ACA4-2C7A-4817-9852-042B1CCED79C}" destId="{E1F92F57-86EF-4716-A000-AAC25F40C162}" srcOrd="1" destOrd="0" parTransId="{51BA198F-8437-4103-9530-8C72E64728D3}" sibTransId="{23C49911-0893-4A73-B5BD-473614BFA06F}"/>
    <dgm:cxn modelId="{72211392-32CB-4FD3-9322-611007E7B195}" type="presOf" srcId="{DB52C20A-3912-4EFB-95A5-1530FB328ACF}" destId="{5948B2EC-C2B5-4128-88F3-F916448D6589}" srcOrd="0" destOrd="0" presId="urn:microsoft.com/office/officeart/2005/8/layout/hierarchy1"/>
    <dgm:cxn modelId="{65B87EDC-1430-4348-9460-9C8223A20F7A}" srcId="{78A7D0A4-C7FD-43CC-9C18-7BFF68309BAA}" destId="{DD15ACA4-2C7A-4817-9852-042B1CCED79C}" srcOrd="2" destOrd="0" parTransId="{8CAA839F-E4DF-4C80-8DCC-60A13B69D53A}" sibTransId="{1CB7E7A3-AB8D-42D7-BB90-8CC6CFE3AE64}"/>
    <dgm:cxn modelId="{9714F432-A589-4DB6-B869-8EF2A0E164EB}" type="presOf" srcId="{B9EB6CDE-1634-4265-A18D-D1F03411AA3E}" destId="{743D2A8D-28DD-4569-8E50-6460B7465477}" srcOrd="0" destOrd="0" presId="urn:microsoft.com/office/officeart/2005/8/layout/hierarchy1"/>
    <dgm:cxn modelId="{515F7F62-9CC6-4065-94E5-A57ABBCC1FF2}" type="presOf" srcId="{06BE8209-C824-4320-9A1B-20E0465FB1E5}" destId="{7C06481F-46CD-4AE1-8FC3-11A5075AA9CE}" srcOrd="0" destOrd="0" presId="urn:microsoft.com/office/officeart/2005/8/layout/hierarchy1"/>
    <dgm:cxn modelId="{16751E65-DAE5-4195-AF55-69683F77D370}" srcId="{4E41E948-3893-418C-87D7-57688A068608}" destId="{8F1576E2-D636-4DB2-9F01-CB37452EBC16}" srcOrd="2" destOrd="0" parTransId="{705C1E79-11C2-4722-BBDE-889CFF10D582}" sibTransId="{D1E3F9DF-13E2-4C21-93E9-B48B5BAE0A19}"/>
    <dgm:cxn modelId="{C6475EAE-1985-4E2F-B477-519BF2BF123B}" type="presOf" srcId="{D213607B-A9F4-4131-AD8B-B4D66F10C462}" destId="{27503675-2DA7-4065-8BA7-4DD72EBEEBCE}" srcOrd="0" destOrd="0" presId="urn:microsoft.com/office/officeart/2005/8/layout/hierarchy1"/>
    <dgm:cxn modelId="{C3AEAF8C-1F94-45DC-9F52-8C9CDC71DF1F}" type="presOf" srcId="{5A1266CD-5010-48A3-AF7A-D7FA580FF92F}" destId="{3F36EB55-CD94-4781-B5F5-63E95087B2E3}" srcOrd="0" destOrd="0" presId="urn:microsoft.com/office/officeart/2005/8/layout/hierarchy1"/>
    <dgm:cxn modelId="{6AA58654-1B4C-471C-801B-D51ABAFF5723}" srcId="{FC5BCDAF-707E-41DE-B4CA-408C51F49014}" destId="{27A4F16E-C44F-4C7B-A98A-1E4172D07E81}" srcOrd="0" destOrd="0" parTransId="{E045A77A-3E3A-4E76-B9EE-CCADA8F9C54B}" sibTransId="{293D29B9-95CD-4AB0-9F4A-D98FD15CBD8D}"/>
    <dgm:cxn modelId="{7B976501-C795-498B-AA00-CD5CF40B2A02}" type="presOf" srcId="{B60DEEEB-78F0-4BD7-9CE1-7B8E44010739}" destId="{4665E6CA-ADE9-4D78-A17E-49E26D711FEA}" srcOrd="0" destOrd="0" presId="urn:microsoft.com/office/officeart/2005/8/layout/hierarchy1"/>
    <dgm:cxn modelId="{CDAFBD7A-801E-4DCD-9642-82D107825B6A}" type="presParOf" srcId="{EC755AE4-F2B3-443A-A647-839BC531D37B}" destId="{6C5473F0-0808-4C7D-9B39-0D5BB2E5AF0A}" srcOrd="0" destOrd="0" presId="urn:microsoft.com/office/officeart/2005/8/layout/hierarchy1"/>
    <dgm:cxn modelId="{3A649E5B-4CF5-45C9-8996-9C71AE4946D8}" type="presParOf" srcId="{6C5473F0-0808-4C7D-9B39-0D5BB2E5AF0A}" destId="{34DB15D8-7F5B-4C82-90E1-04107F58945B}" srcOrd="0" destOrd="0" presId="urn:microsoft.com/office/officeart/2005/8/layout/hierarchy1"/>
    <dgm:cxn modelId="{8FF1E409-7D58-4A27-BEDA-22074F6EBE8A}" type="presParOf" srcId="{34DB15D8-7F5B-4C82-90E1-04107F58945B}" destId="{C2928433-299A-4070-A42C-622CD192E580}" srcOrd="0" destOrd="0" presId="urn:microsoft.com/office/officeart/2005/8/layout/hierarchy1"/>
    <dgm:cxn modelId="{06A408B0-7865-4C6E-AA16-673D7AEFBD67}" type="presParOf" srcId="{34DB15D8-7F5B-4C82-90E1-04107F58945B}" destId="{2421246F-60D3-423E-8C20-1919788BB4B0}" srcOrd="1" destOrd="0" presId="urn:microsoft.com/office/officeart/2005/8/layout/hierarchy1"/>
    <dgm:cxn modelId="{B932969A-B01E-48C0-A514-655A71E2295F}" type="presParOf" srcId="{6C5473F0-0808-4C7D-9B39-0D5BB2E5AF0A}" destId="{1184EF03-4FEE-4B34-B9CA-3301BED3E680}" srcOrd="1" destOrd="0" presId="urn:microsoft.com/office/officeart/2005/8/layout/hierarchy1"/>
    <dgm:cxn modelId="{F041EDF7-9230-4214-826A-DC1335584624}" type="presParOf" srcId="{1184EF03-4FEE-4B34-B9CA-3301BED3E680}" destId="{743D2A8D-28DD-4569-8E50-6460B7465477}" srcOrd="0" destOrd="0" presId="urn:microsoft.com/office/officeart/2005/8/layout/hierarchy1"/>
    <dgm:cxn modelId="{A4872E17-55A6-4134-B8B3-B945AB2AAF47}" type="presParOf" srcId="{1184EF03-4FEE-4B34-B9CA-3301BED3E680}" destId="{2C54BC58-2F93-4776-B019-F005BB683467}" srcOrd="1" destOrd="0" presId="urn:microsoft.com/office/officeart/2005/8/layout/hierarchy1"/>
    <dgm:cxn modelId="{6A91EC1C-7E1D-48BC-858A-8327C494BE50}" type="presParOf" srcId="{2C54BC58-2F93-4776-B019-F005BB683467}" destId="{086DB515-0CDE-4DCC-A759-6AD833870958}" srcOrd="0" destOrd="0" presId="urn:microsoft.com/office/officeart/2005/8/layout/hierarchy1"/>
    <dgm:cxn modelId="{D3E8E38D-2477-4A74-BFBA-7CE7BD48B426}" type="presParOf" srcId="{086DB515-0CDE-4DCC-A759-6AD833870958}" destId="{FFBB55C7-3AAE-4AC1-9B45-7EB78351B109}" srcOrd="0" destOrd="0" presId="urn:microsoft.com/office/officeart/2005/8/layout/hierarchy1"/>
    <dgm:cxn modelId="{5BEA53FC-724A-48D2-9170-643400D09F78}" type="presParOf" srcId="{086DB515-0CDE-4DCC-A759-6AD833870958}" destId="{8FDFBA48-759A-4C83-AA3F-7F8662D82927}" srcOrd="1" destOrd="0" presId="urn:microsoft.com/office/officeart/2005/8/layout/hierarchy1"/>
    <dgm:cxn modelId="{671AC495-EBAE-4EE6-B9F0-A2ED1CBB117D}" type="presParOf" srcId="{2C54BC58-2F93-4776-B019-F005BB683467}" destId="{E088507F-C1A8-45EF-899B-9992BD4FB295}" srcOrd="1" destOrd="0" presId="urn:microsoft.com/office/officeart/2005/8/layout/hierarchy1"/>
    <dgm:cxn modelId="{11596641-A3A3-42EB-8714-3C8D76153E74}" type="presParOf" srcId="{1184EF03-4FEE-4B34-B9CA-3301BED3E680}" destId="{38995B5F-8C49-45F6-88BB-CD56AEFEEC0A}" srcOrd="2" destOrd="0" presId="urn:microsoft.com/office/officeart/2005/8/layout/hierarchy1"/>
    <dgm:cxn modelId="{21ACB4E0-7B23-4413-9FDC-B4290EF6305C}" type="presParOf" srcId="{1184EF03-4FEE-4B34-B9CA-3301BED3E680}" destId="{2835ABF0-64C2-41AE-98C3-327735CCABD5}" srcOrd="3" destOrd="0" presId="urn:microsoft.com/office/officeart/2005/8/layout/hierarchy1"/>
    <dgm:cxn modelId="{94E37FE6-6458-480C-92CD-D7B797D30C6C}" type="presParOf" srcId="{2835ABF0-64C2-41AE-98C3-327735CCABD5}" destId="{0FB809F0-CF38-4755-89CC-696D7863EFDC}" srcOrd="0" destOrd="0" presId="urn:microsoft.com/office/officeart/2005/8/layout/hierarchy1"/>
    <dgm:cxn modelId="{20C7E231-22FE-47DC-A1B7-03FCBF1D2E5A}" type="presParOf" srcId="{0FB809F0-CF38-4755-89CC-696D7863EFDC}" destId="{A8813329-2A4B-49DE-8306-367968C2A12F}" srcOrd="0" destOrd="0" presId="urn:microsoft.com/office/officeart/2005/8/layout/hierarchy1"/>
    <dgm:cxn modelId="{F8FB16DD-9CB5-4903-B242-C57DF20D3B9A}" type="presParOf" srcId="{0FB809F0-CF38-4755-89CC-696D7863EFDC}" destId="{BE687073-C16C-4561-84AF-DF7D1A3D5364}" srcOrd="1" destOrd="0" presId="urn:microsoft.com/office/officeart/2005/8/layout/hierarchy1"/>
    <dgm:cxn modelId="{F4DB2ADD-20A2-4164-8898-C79509810B56}" type="presParOf" srcId="{2835ABF0-64C2-41AE-98C3-327735CCABD5}" destId="{70AC063B-BE8F-4EC2-A9EE-3C887AD62B66}" srcOrd="1" destOrd="0" presId="urn:microsoft.com/office/officeart/2005/8/layout/hierarchy1"/>
    <dgm:cxn modelId="{85E72EB4-846C-490A-BE67-DC324EB956DC}" type="presParOf" srcId="{1184EF03-4FEE-4B34-B9CA-3301BED3E680}" destId="{9C0FC617-965C-464E-AEFD-6DF4FCD89018}" srcOrd="4" destOrd="0" presId="urn:microsoft.com/office/officeart/2005/8/layout/hierarchy1"/>
    <dgm:cxn modelId="{F76AC5A1-5DB8-4BC1-9600-443D059C97B4}" type="presParOf" srcId="{1184EF03-4FEE-4B34-B9CA-3301BED3E680}" destId="{2F5740DE-C557-4142-8003-B3D7D749B3BB}" srcOrd="5" destOrd="0" presId="urn:microsoft.com/office/officeart/2005/8/layout/hierarchy1"/>
    <dgm:cxn modelId="{D64B2479-392D-4575-8897-8CCEC89439EC}" type="presParOf" srcId="{2F5740DE-C557-4142-8003-B3D7D749B3BB}" destId="{A3ADAC1A-9318-48DE-8770-BA7D694FE373}" srcOrd="0" destOrd="0" presId="urn:microsoft.com/office/officeart/2005/8/layout/hierarchy1"/>
    <dgm:cxn modelId="{20DAC55D-F542-42F1-AACB-50A452E2C9AE}" type="presParOf" srcId="{A3ADAC1A-9318-48DE-8770-BA7D694FE373}" destId="{44214605-593E-4BA6-BF42-0C16D9FEFF1F}" srcOrd="0" destOrd="0" presId="urn:microsoft.com/office/officeart/2005/8/layout/hierarchy1"/>
    <dgm:cxn modelId="{7A1CC92D-72B3-42E8-A383-3449BEA3F0A5}" type="presParOf" srcId="{A3ADAC1A-9318-48DE-8770-BA7D694FE373}" destId="{D9F6522D-536C-4C17-B516-18B9591F5B63}" srcOrd="1" destOrd="0" presId="urn:microsoft.com/office/officeart/2005/8/layout/hierarchy1"/>
    <dgm:cxn modelId="{BB13AAB4-4ED7-4BDA-996E-C79D7D1700DB}" type="presParOf" srcId="{2F5740DE-C557-4142-8003-B3D7D749B3BB}" destId="{3CC4EF4B-9D7A-45B2-B0A1-6992EE81C107}" srcOrd="1" destOrd="0" presId="urn:microsoft.com/office/officeart/2005/8/layout/hierarchy1"/>
    <dgm:cxn modelId="{98F3970C-DCD3-4B72-834B-46F6EF35FC49}" type="presParOf" srcId="{3CC4EF4B-9D7A-45B2-B0A1-6992EE81C107}" destId="{6CDA8AF8-B90A-4763-B362-BBC3AC45690C}" srcOrd="0" destOrd="0" presId="urn:microsoft.com/office/officeart/2005/8/layout/hierarchy1"/>
    <dgm:cxn modelId="{06DABDEF-0A89-470F-936D-4120B4FA2CA6}" type="presParOf" srcId="{3CC4EF4B-9D7A-45B2-B0A1-6992EE81C107}" destId="{179CADF6-A45E-4381-A6A1-C2DA0BE13F30}" srcOrd="1" destOrd="0" presId="urn:microsoft.com/office/officeart/2005/8/layout/hierarchy1"/>
    <dgm:cxn modelId="{84D23884-3AD6-421B-A5AA-EB4A18FBBEF1}" type="presParOf" srcId="{179CADF6-A45E-4381-A6A1-C2DA0BE13F30}" destId="{EFAD836D-DAE6-47A4-9C1A-9ADCA47AF22C}" srcOrd="0" destOrd="0" presId="urn:microsoft.com/office/officeart/2005/8/layout/hierarchy1"/>
    <dgm:cxn modelId="{7BAF3826-2315-4DC6-AF6C-C27EDB4493DE}" type="presParOf" srcId="{EFAD836D-DAE6-47A4-9C1A-9ADCA47AF22C}" destId="{EE96F20D-EE11-4046-9686-1DB379E678ED}" srcOrd="0" destOrd="0" presId="urn:microsoft.com/office/officeart/2005/8/layout/hierarchy1"/>
    <dgm:cxn modelId="{1CDEE8D0-21B9-40C0-A89D-E738A218869C}" type="presParOf" srcId="{EFAD836D-DAE6-47A4-9C1A-9ADCA47AF22C}" destId="{B34FF100-B233-4185-B8AF-9478D4D132CF}" srcOrd="1" destOrd="0" presId="urn:microsoft.com/office/officeart/2005/8/layout/hierarchy1"/>
    <dgm:cxn modelId="{33E5998F-97B8-4096-8F78-4F4E1A7D0A3D}" type="presParOf" srcId="{179CADF6-A45E-4381-A6A1-C2DA0BE13F30}" destId="{F1A07AC3-064A-4C4F-A3CA-937E17A47596}" srcOrd="1" destOrd="0" presId="urn:microsoft.com/office/officeart/2005/8/layout/hierarchy1"/>
    <dgm:cxn modelId="{B350DDA2-D438-4FAA-A6D2-0493B59E3E94}" type="presParOf" srcId="{3CC4EF4B-9D7A-45B2-B0A1-6992EE81C107}" destId="{C65F4E27-962E-4D57-B4F1-0908E3C6C78D}" srcOrd="2" destOrd="0" presId="urn:microsoft.com/office/officeart/2005/8/layout/hierarchy1"/>
    <dgm:cxn modelId="{1921D573-8150-4086-887F-CF0272FC18C8}" type="presParOf" srcId="{3CC4EF4B-9D7A-45B2-B0A1-6992EE81C107}" destId="{E95F9179-A70A-407E-8F85-088253D9C5C4}" srcOrd="3" destOrd="0" presId="urn:microsoft.com/office/officeart/2005/8/layout/hierarchy1"/>
    <dgm:cxn modelId="{DCC241AE-7774-4F52-873C-3CCDD018B1CB}" type="presParOf" srcId="{E95F9179-A70A-407E-8F85-088253D9C5C4}" destId="{E3D02405-9FAA-454D-9B78-BDEE2032A3BB}" srcOrd="0" destOrd="0" presId="urn:microsoft.com/office/officeart/2005/8/layout/hierarchy1"/>
    <dgm:cxn modelId="{B92F4E5F-9DE9-409A-8D35-133E3405FA7C}" type="presParOf" srcId="{E3D02405-9FAA-454D-9B78-BDEE2032A3BB}" destId="{5948A891-FB81-4912-9CC7-183197C93934}" srcOrd="0" destOrd="0" presId="urn:microsoft.com/office/officeart/2005/8/layout/hierarchy1"/>
    <dgm:cxn modelId="{0ADB8DFD-900F-4AB6-83C1-ACF4BC8B4F20}" type="presParOf" srcId="{E3D02405-9FAA-454D-9B78-BDEE2032A3BB}" destId="{7A47E649-F2B0-4756-AD93-85881827BFFC}" srcOrd="1" destOrd="0" presId="urn:microsoft.com/office/officeart/2005/8/layout/hierarchy1"/>
    <dgm:cxn modelId="{40DDD645-6616-4391-A2E3-9FE8096F5D82}" type="presParOf" srcId="{E95F9179-A70A-407E-8F85-088253D9C5C4}" destId="{84C2E1A4-907A-4B69-9D24-EF04DC83DA0B}" srcOrd="1" destOrd="0" presId="urn:microsoft.com/office/officeart/2005/8/layout/hierarchy1"/>
    <dgm:cxn modelId="{42ACE4CE-9316-4265-8211-8E5925B59519}" type="presParOf" srcId="{3CC4EF4B-9D7A-45B2-B0A1-6992EE81C107}" destId="{1C047A9E-0C09-4FD0-80E7-156014ED6602}" srcOrd="4" destOrd="0" presId="urn:microsoft.com/office/officeart/2005/8/layout/hierarchy1"/>
    <dgm:cxn modelId="{09203C0A-A70D-48CA-900D-D5C3BFEFAE9C}" type="presParOf" srcId="{3CC4EF4B-9D7A-45B2-B0A1-6992EE81C107}" destId="{6154EE81-8CCA-409E-87AC-35551F9BE8F9}" srcOrd="5" destOrd="0" presId="urn:microsoft.com/office/officeart/2005/8/layout/hierarchy1"/>
    <dgm:cxn modelId="{97372F48-3839-422E-87AD-D6E1DB12B189}" type="presParOf" srcId="{6154EE81-8CCA-409E-87AC-35551F9BE8F9}" destId="{528B4F87-8501-49FD-BD2E-B8E05CC4BBEB}" srcOrd="0" destOrd="0" presId="urn:microsoft.com/office/officeart/2005/8/layout/hierarchy1"/>
    <dgm:cxn modelId="{8232E985-87EB-4C4E-88CC-C29C2554CB14}" type="presParOf" srcId="{528B4F87-8501-49FD-BD2E-B8E05CC4BBEB}" destId="{D7FB22D8-EFA9-43FD-A323-28CD39BFF367}" srcOrd="0" destOrd="0" presId="urn:microsoft.com/office/officeart/2005/8/layout/hierarchy1"/>
    <dgm:cxn modelId="{2AFF685A-2BB5-4BEF-8A31-465E64702747}" type="presParOf" srcId="{528B4F87-8501-49FD-BD2E-B8E05CC4BBEB}" destId="{A4CB7F18-6004-471E-8432-488EEEE344DC}" srcOrd="1" destOrd="0" presId="urn:microsoft.com/office/officeart/2005/8/layout/hierarchy1"/>
    <dgm:cxn modelId="{73503272-7CF3-42A5-8522-8ABFD68A49A4}" type="presParOf" srcId="{6154EE81-8CCA-409E-87AC-35551F9BE8F9}" destId="{C32D2F08-CC5B-4744-9128-EC13B074BB4B}" srcOrd="1" destOrd="0" presId="urn:microsoft.com/office/officeart/2005/8/layout/hierarchy1"/>
    <dgm:cxn modelId="{44A2357A-9A58-4CEC-A746-A0F9FDEB6890}" type="presParOf" srcId="{C32D2F08-CC5B-4744-9128-EC13B074BB4B}" destId="{3F36EB55-CD94-4781-B5F5-63E95087B2E3}" srcOrd="0" destOrd="0" presId="urn:microsoft.com/office/officeart/2005/8/layout/hierarchy1"/>
    <dgm:cxn modelId="{CB86BFC6-C0B3-4B02-95CF-A352C595FF0B}" type="presParOf" srcId="{C32D2F08-CC5B-4744-9128-EC13B074BB4B}" destId="{D9B68AFC-86D2-4FE6-9B85-631167E50C63}" srcOrd="1" destOrd="0" presId="urn:microsoft.com/office/officeart/2005/8/layout/hierarchy1"/>
    <dgm:cxn modelId="{D4AB3A44-2D2A-4748-8A80-6E558511FF19}" type="presParOf" srcId="{D9B68AFC-86D2-4FE6-9B85-631167E50C63}" destId="{8691FE1A-8A2B-40B0-96B7-0A3317E533A5}" srcOrd="0" destOrd="0" presId="urn:microsoft.com/office/officeart/2005/8/layout/hierarchy1"/>
    <dgm:cxn modelId="{E144BF34-FE5D-49EA-932B-157E90D5C913}" type="presParOf" srcId="{8691FE1A-8A2B-40B0-96B7-0A3317E533A5}" destId="{B175001A-2CE7-4B4B-B994-F8A64049884C}" srcOrd="0" destOrd="0" presId="urn:microsoft.com/office/officeart/2005/8/layout/hierarchy1"/>
    <dgm:cxn modelId="{78A07E50-6AAF-465D-A6B2-D95EE4DB6585}" type="presParOf" srcId="{8691FE1A-8A2B-40B0-96B7-0A3317E533A5}" destId="{D6B0FBB4-C6BB-4121-B973-48A84F326CFB}" srcOrd="1" destOrd="0" presId="urn:microsoft.com/office/officeart/2005/8/layout/hierarchy1"/>
    <dgm:cxn modelId="{61617F4F-BF7F-4B3E-9508-A84557F6AFBA}" type="presParOf" srcId="{D9B68AFC-86D2-4FE6-9B85-631167E50C63}" destId="{EE871AA9-F93B-496E-923D-083A51177E8A}" srcOrd="1" destOrd="0" presId="urn:microsoft.com/office/officeart/2005/8/layout/hierarchy1"/>
    <dgm:cxn modelId="{F024D67A-209B-454A-BC38-36B0E60D11E2}" type="presParOf" srcId="{C32D2F08-CC5B-4744-9128-EC13B074BB4B}" destId="{CEADA275-A9EF-4D99-ACD0-D2AF8CA6BE41}" srcOrd="2" destOrd="0" presId="urn:microsoft.com/office/officeart/2005/8/layout/hierarchy1"/>
    <dgm:cxn modelId="{28ED5CDC-2073-4C29-9E3A-A358D0CA8646}" type="presParOf" srcId="{C32D2F08-CC5B-4744-9128-EC13B074BB4B}" destId="{A64131A0-7201-44ED-B941-B4583C5C3169}" srcOrd="3" destOrd="0" presId="urn:microsoft.com/office/officeart/2005/8/layout/hierarchy1"/>
    <dgm:cxn modelId="{7DEA01E0-A2F2-44D8-9C18-74D2BDBA4D8E}" type="presParOf" srcId="{A64131A0-7201-44ED-B941-B4583C5C3169}" destId="{B16AB7DB-B100-49B8-9601-3E66A9DA5070}" srcOrd="0" destOrd="0" presId="urn:microsoft.com/office/officeart/2005/8/layout/hierarchy1"/>
    <dgm:cxn modelId="{97AE9D67-F6F6-42E2-9ECE-13295F4CD847}" type="presParOf" srcId="{B16AB7DB-B100-49B8-9601-3E66A9DA5070}" destId="{09252EC1-6411-4DE5-A775-A6BC93EA3C13}" srcOrd="0" destOrd="0" presId="urn:microsoft.com/office/officeart/2005/8/layout/hierarchy1"/>
    <dgm:cxn modelId="{BC4C94E9-D4F2-4481-AF24-C102A5DCBD66}" type="presParOf" srcId="{B16AB7DB-B100-49B8-9601-3E66A9DA5070}" destId="{EBFCFA15-8D71-415E-BE6C-7F37D0112544}" srcOrd="1" destOrd="0" presId="urn:microsoft.com/office/officeart/2005/8/layout/hierarchy1"/>
    <dgm:cxn modelId="{10E712D7-E17C-4084-A34B-AA276DC7C76F}" type="presParOf" srcId="{A64131A0-7201-44ED-B941-B4583C5C3169}" destId="{3FC242E4-9D9C-4E7E-80DF-0905A6CDC1A7}" srcOrd="1" destOrd="0" presId="urn:microsoft.com/office/officeart/2005/8/layout/hierarchy1"/>
    <dgm:cxn modelId="{19EFDD93-4F5F-453D-91C7-DC54C19EA692}" type="presParOf" srcId="{C32D2F08-CC5B-4744-9128-EC13B074BB4B}" destId="{A9B0B215-2719-4D53-BFAE-30A91CACDD1A}" srcOrd="4" destOrd="0" presId="urn:microsoft.com/office/officeart/2005/8/layout/hierarchy1"/>
    <dgm:cxn modelId="{97623B36-747C-4B33-B4E6-BD1BD870A26F}" type="presParOf" srcId="{C32D2F08-CC5B-4744-9128-EC13B074BB4B}" destId="{0A9EB8D5-13D0-42EE-B548-EC95B2E716BE}" srcOrd="5" destOrd="0" presId="urn:microsoft.com/office/officeart/2005/8/layout/hierarchy1"/>
    <dgm:cxn modelId="{1DC9DBE5-4A31-4882-9938-E9C83B3BF58E}" type="presParOf" srcId="{0A9EB8D5-13D0-42EE-B548-EC95B2E716BE}" destId="{F6C1078A-F4E1-4DD1-A063-5902B6E06893}" srcOrd="0" destOrd="0" presId="urn:microsoft.com/office/officeart/2005/8/layout/hierarchy1"/>
    <dgm:cxn modelId="{3231CF5C-400D-47D2-A9CE-5555C66ABA91}" type="presParOf" srcId="{F6C1078A-F4E1-4DD1-A063-5902B6E06893}" destId="{4DFEDFE6-699A-486C-8F7D-47E767C05104}" srcOrd="0" destOrd="0" presId="urn:microsoft.com/office/officeart/2005/8/layout/hierarchy1"/>
    <dgm:cxn modelId="{E9F8ED48-B85D-4E73-AB72-3075518DF3E7}" type="presParOf" srcId="{F6C1078A-F4E1-4DD1-A063-5902B6E06893}" destId="{AB9E4FAA-2783-44AC-AF3B-5DDD5C9714D4}" srcOrd="1" destOrd="0" presId="urn:microsoft.com/office/officeart/2005/8/layout/hierarchy1"/>
    <dgm:cxn modelId="{D8EA6EDB-0C43-4188-B21C-69AD7B0D80F7}" type="presParOf" srcId="{0A9EB8D5-13D0-42EE-B548-EC95B2E716BE}" destId="{36A89F87-9EBA-4DB3-A044-99AEE7D0BD39}" srcOrd="1" destOrd="0" presId="urn:microsoft.com/office/officeart/2005/8/layout/hierarchy1"/>
    <dgm:cxn modelId="{A45F12F4-03A4-4824-9ECD-DB14EF272757}" type="presParOf" srcId="{1184EF03-4FEE-4B34-B9CA-3301BED3E680}" destId="{2E9610BD-1ADA-456A-8EDD-BD828AC59BD8}" srcOrd="6" destOrd="0" presId="urn:microsoft.com/office/officeart/2005/8/layout/hierarchy1"/>
    <dgm:cxn modelId="{C1E8E503-06A7-43E2-A8FB-AC0CA89970E9}" type="presParOf" srcId="{1184EF03-4FEE-4B34-B9CA-3301BED3E680}" destId="{F09F0232-0A85-4669-A4B7-23B7CD230612}" srcOrd="7" destOrd="0" presId="urn:microsoft.com/office/officeart/2005/8/layout/hierarchy1"/>
    <dgm:cxn modelId="{D4F27557-4028-4ECF-BB68-AF3AF7584977}" type="presParOf" srcId="{F09F0232-0A85-4669-A4B7-23B7CD230612}" destId="{56F5A35A-217B-4881-B0CD-F6F5E7009705}" srcOrd="0" destOrd="0" presId="urn:microsoft.com/office/officeart/2005/8/layout/hierarchy1"/>
    <dgm:cxn modelId="{EC46C6A4-6348-4526-B104-79861BBCE725}" type="presParOf" srcId="{56F5A35A-217B-4881-B0CD-F6F5E7009705}" destId="{9B1A6C70-F7CC-4F8F-AF8A-1622747443C4}" srcOrd="0" destOrd="0" presId="urn:microsoft.com/office/officeart/2005/8/layout/hierarchy1"/>
    <dgm:cxn modelId="{9967227B-8E23-40BD-8348-5CBD78018C43}" type="presParOf" srcId="{56F5A35A-217B-4881-B0CD-F6F5E7009705}" destId="{894B2F0C-FC37-418E-A9E2-3CF84778D8FB}" srcOrd="1" destOrd="0" presId="urn:microsoft.com/office/officeart/2005/8/layout/hierarchy1"/>
    <dgm:cxn modelId="{D8BC5D70-F305-4694-A647-B4743FE75782}" type="presParOf" srcId="{F09F0232-0A85-4669-A4B7-23B7CD230612}" destId="{131AD015-915B-4E98-AED2-C77046FBB682}" srcOrd="1" destOrd="0" presId="urn:microsoft.com/office/officeart/2005/8/layout/hierarchy1"/>
    <dgm:cxn modelId="{5922D456-342B-49DE-8BAF-57941C8DFE3D}" type="presParOf" srcId="{131AD015-915B-4E98-AED2-C77046FBB682}" destId="{4333B10F-926B-43EE-BBE9-1C7864FEB50C}" srcOrd="0" destOrd="0" presId="urn:microsoft.com/office/officeart/2005/8/layout/hierarchy1"/>
    <dgm:cxn modelId="{ACCC0A98-9990-48AF-9C16-57E6E9327CC9}" type="presParOf" srcId="{131AD015-915B-4E98-AED2-C77046FBB682}" destId="{408E79FE-CFA0-416A-A6BF-46A1E7A7D27F}" srcOrd="1" destOrd="0" presId="urn:microsoft.com/office/officeart/2005/8/layout/hierarchy1"/>
    <dgm:cxn modelId="{77CED6C7-1FF7-403B-A21F-0D3E3043BF89}" type="presParOf" srcId="{408E79FE-CFA0-416A-A6BF-46A1E7A7D27F}" destId="{6CDD9FA8-3554-441E-98D3-2ECB9B038053}" srcOrd="0" destOrd="0" presId="urn:microsoft.com/office/officeart/2005/8/layout/hierarchy1"/>
    <dgm:cxn modelId="{07979FAB-6943-4360-8060-F638FAFF3155}" type="presParOf" srcId="{6CDD9FA8-3554-441E-98D3-2ECB9B038053}" destId="{0B507DEA-891C-41D6-B072-4FCFF6830869}" srcOrd="0" destOrd="0" presId="urn:microsoft.com/office/officeart/2005/8/layout/hierarchy1"/>
    <dgm:cxn modelId="{E7538741-3F3B-4FAA-A233-105BFD111077}" type="presParOf" srcId="{6CDD9FA8-3554-441E-98D3-2ECB9B038053}" destId="{9741C1F8-EA4D-47FD-97FE-859B76E081A0}" srcOrd="1" destOrd="0" presId="urn:microsoft.com/office/officeart/2005/8/layout/hierarchy1"/>
    <dgm:cxn modelId="{B6F45ED9-841F-4A94-87B3-0E11893853B9}" type="presParOf" srcId="{408E79FE-CFA0-416A-A6BF-46A1E7A7D27F}" destId="{B0202B41-5CC4-47B6-B9BE-A741420C4FB8}" srcOrd="1" destOrd="0" presId="urn:microsoft.com/office/officeart/2005/8/layout/hierarchy1"/>
    <dgm:cxn modelId="{936783B9-73F2-4C52-954A-C1B28C89477B}" type="presParOf" srcId="{1184EF03-4FEE-4B34-B9CA-3301BED3E680}" destId="{4665E6CA-ADE9-4D78-A17E-49E26D711FEA}" srcOrd="8" destOrd="0" presId="urn:microsoft.com/office/officeart/2005/8/layout/hierarchy1"/>
    <dgm:cxn modelId="{44CD2144-6F45-4E36-BBC4-EC1436FD71A3}" type="presParOf" srcId="{1184EF03-4FEE-4B34-B9CA-3301BED3E680}" destId="{62B5B37A-17A0-4B25-A8F3-7A0A8D97F64A}" srcOrd="9" destOrd="0" presId="urn:microsoft.com/office/officeart/2005/8/layout/hierarchy1"/>
    <dgm:cxn modelId="{B2240052-107F-4EDF-BF35-E867B86A01CA}" type="presParOf" srcId="{62B5B37A-17A0-4B25-A8F3-7A0A8D97F64A}" destId="{24D74DF8-F8F3-4CC5-BC0F-90198B7DF853}" srcOrd="0" destOrd="0" presId="urn:microsoft.com/office/officeart/2005/8/layout/hierarchy1"/>
    <dgm:cxn modelId="{CF0E2C71-3EAB-4341-A0F4-B9BDD53DBE57}" type="presParOf" srcId="{24D74DF8-F8F3-4CC5-BC0F-90198B7DF853}" destId="{9DBF9078-058A-4E36-9D61-587C860FB8E2}" srcOrd="0" destOrd="0" presId="urn:microsoft.com/office/officeart/2005/8/layout/hierarchy1"/>
    <dgm:cxn modelId="{5EF36D54-8900-4F5E-8347-4543850B71D4}" type="presParOf" srcId="{24D74DF8-F8F3-4CC5-BC0F-90198B7DF853}" destId="{C70D07FC-D1E3-4B39-8997-6520501C28E2}" srcOrd="1" destOrd="0" presId="urn:microsoft.com/office/officeart/2005/8/layout/hierarchy1"/>
    <dgm:cxn modelId="{5C3871DA-4777-42AE-BFFE-5101776741A8}" type="presParOf" srcId="{62B5B37A-17A0-4B25-A8F3-7A0A8D97F64A}" destId="{3E394AF4-099B-48CB-8A9A-458FBB280E4A}" srcOrd="1" destOrd="0" presId="urn:microsoft.com/office/officeart/2005/8/layout/hierarchy1"/>
    <dgm:cxn modelId="{141F17DD-8DB8-4B1B-87FB-F5729925C473}" type="presParOf" srcId="{1184EF03-4FEE-4B34-B9CA-3301BED3E680}" destId="{27503675-2DA7-4065-8BA7-4DD72EBEEBCE}" srcOrd="10" destOrd="0" presId="urn:microsoft.com/office/officeart/2005/8/layout/hierarchy1"/>
    <dgm:cxn modelId="{C9AD1989-5CB2-4062-9722-83F69142DE12}" type="presParOf" srcId="{1184EF03-4FEE-4B34-B9CA-3301BED3E680}" destId="{7FB93034-5DAD-4A29-AB01-2F4CEB73AEE0}" srcOrd="11" destOrd="0" presId="urn:microsoft.com/office/officeart/2005/8/layout/hierarchy1"/>
    <dgm:cxn modelId="{CA1B8BBF-DFD9-4801-8F38-10A648950A05}" type="presParOf" srcId="{7FB93034-5DAD-4A29-AB01-2F4CEB73AEE0}" destId="{F0CA5752-C2D5-499F-9012-C6678B2955A7}" srcOrd="0" destOrd="0" presId="urn:microsoft.com/office/officeart/2005/8/layout/hierarchy1"/>
    <dgm:cxn modelId="{FFE95D31-4824-408C-A250-8C0CF7AFB7F8}" type="presParOf" srcId="{F0CA5752-C2D5-499F-9012-C6678B2955A7}" destId="{0E10A273-C97E-48D1-917F-EEDE014ECA31}" srcOrd="0" destOrd="0" presId="urn:microsoft.com/office/officeart/2005/8/layout/hierarchy1"/>
    <dgm:cxn modelId="{ACA1A430-CE6A-4B49-94A9-51C55BB2DCA6}" type="presParOf" srcId="{F0CA5752-C2D5-499F-9012-C6678B2955A7}" destId="{79BBEE66-52E0-4C7C-8D89-E8889B8D9CD1}" srcOrd="1" destOrd="0" presId="urn:microsoft.com/office/officeart/2005/8/layout/hierarchy1"/>
    <dgm:cxn modelId="{A3254651-A52C-4CDD-A1DC-B3457E27396F}" type="presParOf" srcId="{7FB93034-5DAD-4A29-AB01-2F4CEB73AEE0}" destId="{3A61464B-8026-461E-A213-DD66CB1897CD}" srcOrd="1" destOrd="0" presId="urn:microsoft.com/office/officeart/2005/8/layout/hierarchy1"/>
    <dgm:cxn modelId="{64C358B2-2CE0-4BF5-A47A-59B84777AC1A}" type="presParOf" srcId="{3A61464B-8026-461E-A213-DD66CB1897CD}" destId="{141DF70D-4F1F-4551-B3E2-FCEDAD17C728}" srcOrd="0" destOrd="0" presId="urn:microsoft.com/office/officeart/2005/8/layout/hierarchy1"/>
    <dgm:cxn modelId="{F1397674-C177-4085-9B95-8841CD4920A0}" type="presParOf" srcId="{3A61464B-8026-461E-A213-DD66CB1897CD}" destId="{B4D0F51C-E603-48FC-82C1-350669DFDB2B}" srcOrd="1" destOrd="0" presId="urn:microsoft.com/office/officeart/2005/8/layout/hierarchy1"/>
    <dgm:cxn modelId="{C6DEF1E5-DBD6-4EA7-8E4C-82537BC91DDC}" type="presParOf" srcId="{B4D0F51C-E603-48FC-82C1-350669DFDB2B}" destId="{FC7A5157-051D-4F11-BF4B-6F3FBFC8A5F0}" srcOrd="0" destOrd="0" presId="urn:microsoft.com/office/officeart/2005/8/layout/hierarchy1"/>
    <dgm:cxn modelId="{62802955-E0D6-4F23-BAB9-1BE2EFC96866}" type="presParOf" srcId="{FC7A5157-051D-4F11-BF4B-6F3FBFC8A5F0}" destId="{69679F50-4BFC-42D3-A446-1CFD2F4B1853}" srcOrd="0" destOrd="0" presId="urn:microsoft.com/office/officeart/2005/8/layout/hierarchy1"/>
    <dgm:cxn modelId="{06496591-98C2-4105-96BD-656709F5FC3A}" type="presParOf" srcId="{FC7A5157-051D-4F11-BF4B-6F3FBFC8A5F0}" destId="{CCB89F2F-D157-4D77-A718-9F223627D3D9}" srcOrd="1" destOrd="0" presId="urn:microsoft.com/office/officeart/2005/8/layout/hierarchy1"/>
    <dgm:cxn modelId="{B4ED84CC-246E-43C3-BA3D-5F5BEC6F7D0F}" type="presParOf" srcId="{B4D0F51C-E603-48FC-82C1-350669DFDB2B}" destId="{33382F32-D9C6-46ED-B861-71EBE3FB517D}" srcOrd="1" destOrd="0" presId="urn:microsoft.com/office/officeart/2005/8/layout/hierarchy1"/>
    <dgm:cxn modelId="{21FBEF8A-F026-4DE7-9251-A1A318893AB0}" type="presParOf" srcId="{3A61464B-8026-461E-A213-DD66CB1897CD}" destId="{98A2F125-8EF5-499F-BE91-9C633C5D0EC6}" srcOrd="2" destOrd="0" presId="urn:microsoft.com/office/officeart/2005/8/layout/hierarchy1"/>
    <dgm:cxn modelId="{8E56A4A3-579C-4854-BA78-B230F089DD46}" type="presParOf" srcId="{3A61464B-8026-461E-A213-DD66CB1897CD}" destId="{52D01759-6BE1-4520-90EA-EA1F2903F618}" srcOrd="3" destOrd="0" presId="urn:microsoft.com/office/officeart/2005/8/layout/hierarchy1"/>
    <dgm:cxn modelId="{27045D1F-B09F-4834-A10B-24313C688CE4}" type="presParOf" srcId="{52D01759-6BE1-4520-90EA-EA1F2903F618}" destId="{634FF1F9-44A5-4BFE-A56F-AC97FD002D4E}" srcOrd="0" destOrd="0" presId="urn:microsoft.com/office/officeart/2005/8/layout/hierarchy1"/>
    <dgm:cxn modelId="{1D6FDAD9-5123-4C69-AEAE-64F0FC0604DA}" type="presParOf" srcId="{634FF1F9-44A5-4BFE-A56F-AC97FD002D4E}" destId="{A5D2FD0C-5A0A-4D87-B7B3-2FC072A38A25}" srcOrd="0" destOrd="0" presId="urn:microsoft.com/office/officeart/2005/8/layout/hierarchy1"/>
    <dgm:cxn modelId="{2C6E5073-290E-4DBF-A8EE-44FCC08A2C25}" type="presParOf" srcId="{634FF1F9-44A5-4BFE-A56F-AC97FD002D4E}" destId="{1A0B118D-04C6-4865-858F-708B9968E5E6}" srcOrd="1" destOrd="0" presId="urn:microsoft.com/office/officeart/2005/8/layout/hierarchy1"/>
    <dgm:cxn modelId="{D22CEE2B-3363-4F5D-A5F3-A49835C169E0}" type="presParOf" srcId="{52D01759-6BE1-4520-90EA-EA1F2903F618}" destId="{DED1C268-B7E7-4B23-9470-E6A7FDB0E106}" srcOrd="1" destOrd="0" presId="urn:microsoft.com/office/officeart/2005/8/layout/hierarchy1"/>
    <dgm:cxn modelId="{40231312-7DB2-4624-924B-DCF15B1EF1E1}" type="presParOf" srcId="{1184EF03-4FEE-4B34-B9CA-3301BED3E680}" destId="{0A0746A8-48B1-4338-9816-95E91452BA39}" srcOrd="12" destOrd="0" presId="urn:microsoft.com/office/officeart/2005/8/layout/hierarchy1"/>
    <dgm:cxn modelId="{39BCB0DF-68FE-41CA-A29C-60332EACC655}" type="presParOf" srcId="{1184EF03-4FEE-4B34-B9CA-3301BED3E680}" destId="{FD63F873-9061-46E9-B753-A6220A82BC2A}" srcOrd="13" destOrd="0" presId="urn:microsoft.com/office/officeart/2005/8/layout/hierarchy1"/>
    <dgm:cxn modelId="{ED1D7883-4AE8-4A7A-B9A9-F2DB32D48CC3}" type="presParOf" srcId="{FD63F873-9061-46E9-B753-A6220A82BC2A}" destId="{E388E4AC-CE55-45DC-8818-87F28650F904}" srcOrd="0" destOrd="0" presId="urn:microsoft.com/office/officeart/2005/8/layout/hierarchy1"/>
    <dgm:cxn modelId="{BE263A88-9416-4BDE-8320-C40D4277AFA6}" type="presParOf" srcId="{E388E4AC-CE55-45DC-8818-87F28650F904}" destId="{5EB1674A-A501-47CB-911B-4C91CE001555}" srcOrd="0" destOrd="0" presId="urn:microsoft.com/office/officeart/2005/8/layout/hierarchy1"/>
    <dgm:cxn modelId="{BAD4FFFE-C25C-4332-A003-7FBA109D82A1}" type="presParOf" srcId="{E388E4AC-CE55-45DC-8818-87F28650F904}" destId="{F7774C60-8307-484C-A61B-6D3F4EDB32A4}" srcOrd="1" destOrd="0" presId="urn:microsoft.com/office/officeart/2005/8/layout/hierarchy1"/>
    <dgm:cxn modelId="{2AF6F00E-36F3-4EA1-9A23-2D895E014248}" type="presParOf" srcId="{FD63F873-9061-46E9-B753-A6220A82BC2A}" destId="{DD0EB548-BCE9-4EAD-B570-397B4380D276}" srcOrd="1" destOrd="0" presId="urn:microsoft.com/office/officeart/2005/8/layout/hierarchy1"/>
    <dgm:cxn modelId="{9411BDF7-D264-433C-9332-CE6883C5CE9E}" type="presParOf" srcId="{1184EF03-4FEE-4B34-B9CA-3301BED3E680}" destId="{5948B2EC-C2B5-4128-88F3-F916448D6589}" srcOrd="14" destOrd="0" presId="urn:microsoft.com/office/officeart/2005/8/layout/hierarchy1"/>
    <dgm:cxn modelId="{155B9D71-C265-4044-8195-EF9F5005E782}" type="presParOf" srcId="{1184EF03-4FEE-4B34-B9CA-3301BED3E680}" destId="{FB639E3B-B4D4-451A-93E4-C9187CFBF667}" srcOrd="15" destOrd="0" presId="urn:microsoft.com/office/officeart/2005/8/layout/hierarchy1"/>
    <dgm:cxn modelId="{4E5C3DD5-559E-4F2A-B087-B5AC1B47B739}" type="presParOf" srcId="{FB639E3B-B4D4-451A-93E4-C9187CFBF667}" destId="{DCF23E3E-7BCC-4EA5-8BBD-759B15137F64}" srcOrd="0" destOrd="0" presId="urn:microsoft.com/office/officeart/2005/8/layout/hierarchy1"/>
    <dgm:cxn modelId="{437CF014-FBA6-4C2C-BE35-3E754D09ADA0}" type="presParOf" srcId="{DCF23E3E-7BCC-4EA5-8BBD-759B15137F64}" destId="{A75C6519-8F0F-4E85-B370-FA2AC7C4326C}" srcOrd="0" destOrd="0" presId="urn:microsoft.com/office/officeart/2005/8/layout/hierarchy1"/>
    <dgm:cxn modelId="{5A18A4BB-ED4A-4AA7-9677-3CD30435E7D6}" type="presParOf" srcId="{DCF23E3E-7BCC-4EA5-8BBD-759B15137F64}" destId="{A53E1671-7257-42A4-BCED-C2C0A3504EE0}" srcOrd="1" destOrd="0" presId="urn:microsoft.com/office/officeart/2005/8/layout/hierarchy1"/>
    <dgm:cxn modelId="{24616822-822D-442F-96B7-6FA9C5087F86}" type="presParOf" srcId="{FB639E3B-B4D4-451A-93E4-C9187CFBF667}" destId="{F630C42B-25A9-419E-B9DD-813A4F20F0BD}" srcOrd="1" destOrd="0" presId="urn:microsoft.com/office/officeart/2005/8/layout/hierarchy1"/>
    <dgm:cxn modelId="{083ECC16-9DBD-4C08-9907-58E43E14CEAF}" type="presParOf" srcId="{F630C42B-25A9-419E-B9DD-813A4F20F0BD}" destId="{7C06481F-46CD-4AE1-8FC3-11A5075AA9CE}" srcOrd="0" destOrd="0" presId="urn:microsoft.com/office/officeart/2005/8/layout/hierarchy1"/>
    <dgm:cxn modelId="{F8A22431-0CE2-472F-AAA1-9EA69A138844}" type="presParOf" srcId="{F630C42B-25A9-419E-B9DD-813A4F20F0BD}" destId="{3B865EC0-D45B-4911-9D67-12038D9FA5E2}" srcOrd="1" destOrd="0" presId="urn:microsoft.com/office/officeart/2005/8/layout/hierarchy1"/>
    <dgm:cxn modelId="{7078642F-BA35-4F58-9BD5-73143DAB3B45}" type="presParOf" srcId="{3B865EC0-D45B-4911-9D67-12038D9FA5E2}" destId="{5BF7967C-E93E-430B-94D1-02223579B9EA}" srcOrd="0" destOrd="0" presId="urn:microsoft.com/office/officeart/2005/8/layout/hierarchy1"/>
    <dgm:cxn modelId="{62487510-64AC-4607-B991-56642D9464BD}" type="presParOf" srcId="{5BF7967C-E93E-430B-94D1-02223579B9EA}" destId="{89A14753-F756-4CCD-A07B-E05896165487}" srcOrd="0" destOrd="0" presId="urn:microsoft.com/office/officeart/2005/8/layout/hierarchy1"/>
    <dgm:cxn modelId="{0C513B1B-2BB2-4393-9908-19EF39F8122D}" type="presParOf" srcId="{5BF7967C-E93E-430B-94D1-02223579B9EA}" destId="{75DBCD5B-C59F-48E1-98FE-8B5E8FB496D4}" srcOrd="1" destOrd="0" presId="urn:microsoft.com/office/officeart/2005/8/layout/hierarchy1"/>
    <dgm:cxn modelId="{5CA93F6E-3268-4D52-9C1D-D6707EA0710B}" type="presParOf" srcId="{3B865EC0-D45B-4911-9D67-12038D9FA5E2}" destId="{56E5F0A7-8F61-49A3-B7D6-F60B5161A73C}" srcOrd="1" destOrd="0" presId="urn:microsoft.com/office/officeart/2005/8/layout/hierarchy1"/>
    <dgm:cxn modelId="{CFFF5E73-A393-4D37-91ED-19061D0A95CC}" type="presParOf" srcId="{F630C42B-25A9-419E-B9DD-813A4F20F0BD}" destId="{CB69D0D4-8EB1-4F19-A877-9015A445310C}" srcOrd="2" destOrd="0" presId="urn:microsoft.com/office/officeart/2005/8/layout/hierarchy1"/>
    <dgm:cxn modelId="{17F3E485-8B18-486C-8973-65819CFCE68D}" type="presParOf" srcId="{F630C42B-25A9-419E-B9DD-813A4F20F0BD}" destId="{06AC395A-AB50-4E85-A835-11EFD400958A}" srcOrd="3" destOrd="0" presId="urn:microsoft.com/office/officeart/2005/8/layout/hierarchy1"/>
    <dgm:cxn modelId="{7B2E04B5-DFBB-40C5-B0B0-A62EE3405EBA}" type="presParOf" srcId="{06AC395A-AB50-4E85-A835-11EFD400958A}" destId="{98A3CC27-B930-4B05-8319-7976C061AAA5}" srcOrd="0" destOrd="0" presId="urn:microsoft.com/office/officeart/2005/8/layout/hierarchy1"/>
    <dgm:cxn modelId="{E90ED261-A93A-476C-B98E-1CFD71575FA8}" type="presParOf" srcId="{98A3CC27-B930-4B05-8319-7976C061AAA5}" destId="{453A198A-91D9-41A1-A1CA-0FB947743D70}" srcOrd="0" destOrd="0" presId="urn:microsoft.com/office/officeart/2005/8/layout/hierarchy1"/>
    <dgm:cxn modelId="{7D960B0B-361B-4F7F-960B-F25B65832D08}" type="presParOf" srcId="{98A3CC27-B930-4B05-8319-7976C061AAA5}" destId="{568156C0-FFA3-476A-B5BE-F4B3D59953E8}" srcOrd="1" destOrd="0" presId="urn:microsoft.com/office/officeart/2005/8/layout/hierarchy1"/>
    <dgm:cxn modelId="{B390148F-BF69-4DD9-8383-87E4B19A7DBB}" type="presParOf" srcId="{06AC395A-AB50-4E85-A835-11EFD400958A}" destId="{572EEBCF-C9F9-442E-B9C6-6C19B09F56D1}" srcOrd="1" destOrd="0" presId="urn:microsoft.com/office/officeart/2005/8/layout/hierarchy1"/>
    <dgm:cxn modelId="{96F6EAC2-B00E-4FEC-81BF-25DF8E331260}" type="presParOf" srcId="{F630C42B-25A9-419E-B9DD-813A4F20F0BD}" destId="{BB6EEFF5-6E67-401B-B05F-5D437AEEA646}" srcOrd="4" destOrd="0" presId="urn:microsoft.com/office/officeart/2005/8/layout/hierarchy1"/>
    <dgm:cxn modelId="{BC7B0780-6CC9-4547-833B-4A0C75E11BAD}" type="presParOf" srcId="{F630C42B-25A9-419E-B9DD-813A4F20F0BD}" destId="{9368891E-6AD0-453D-9088-597CDF5F84AD}" srcOrd="5" destOrd="0" presId="urn:microsoft.com/office/officeart/2005/8/layout/hierarchy1"/>
    <dgm:cxn modelId="{9EDBEDFC-E747-4C7E-8CF3-0A05159E8A24}" type="presParOf" srcId="{9368891E-6AD0-453D-9088-597CDF5F84AD}" destId="{8C62C864-F0E6-42EB-B481-E51E3DA087BA}" srcOrd="0" destOrd="0" presId="urn:microsoft.com/office/officeart/2005/8/layout/hierarchy1"/>
    <dgm:cxn modelId="{1FED4DF6-AA56-4DFC-9890-CF8D46E3E778}" type="presParOf" srcId="{8C62C864-F0E6-42EB-B481-E51E3DA087BA}" destId="{52F379D2-B439-485C-A904-18BC99242C63}" srcOrd="0" destOrd="0" presId="urn:microsoft.com/office/officeart/2005/8/layout/hierarchy1"/>
    <dgm:cxn modelId="{49D7840B-27CB-44C6-B36F-D1F7710F8D9E}" type="presParOf" srcId="{8C62C864-F0E6-42EB-B481-E51E3DA087BA}" destId="{71D6A225-29F4-49E8-A26B-744CFAAF5538}" srcOrd="1" destOrd="0" presId="urn:microsoft.com/office/officeart/2005/8/layout/hierarchy1"/>
    <dgm:cxn modelId="{EC03928E-DB36-457F-B662-EF81E7D04050}" type="presParOf" srcId="{9368891E-6AD0-453D-9088-597CDF5F84AD}" destId="{BDBBE1B3-7FC2-4437-A721-8AB61072961A}" srcOrd="1" destOrd="0" presId="urn:microsoft.com/office/officeart/2005/8/layout/hierarchy1"/>
    <dgm:cxn modelId="{09D91DDE-A0E3-4EF1-83D4-E46E60E5772C}" type="presParOf" srcId="{F630C42B-25A9-419E-B9DD-813A4F20F0BD}" destId="{23C9F2A5-14F0-49F3-AD8C-0FAC726E138B}" srcOrd="6" destOrd="0" presId="urn:microsoft.com/office/officeart/2005/8/layout/hierarchy1"/>
    <dgm:cxn modelId="{F73ED1D0-BB65-4B2B-AAB3-8A5B6E172737}" type="presParOf" srcId="{F630C42B-25A9-419E-B9DD-813A4F20F0BD}" destId="{59748B03-52EC-4E59-9E62-1FCC0F89110A}" srcOrd="7" destOrd="0" presId="urn:microsoft.com/office/officeart/2005/8/layout/hierarchy1"/>
    <dgm:cxn modelId="{CC654E80-7F67-4908-9C45-9F1B493C4FF1}" type="presParOf" srcId="{59748B03-52EC-4E59-9E62-1FCC0F89110A}" destId="{52FD010A-1A8A-45A5-BF79-790433392781}" srcOrd="0" destOrd="0" presId="urn:microsoft.com/office/officeart/2005/8/layout/hierarchy1"/>
    <dgm:cxn modelId="{E1EC1F9B-ACDA-480A-9EB2-B01FF6127B6D}" type="presParOf" srcId="{52FD010A-1A8A-45A5-BF79-790433392781}" destId="{74DD2DC1-9EB5-4A74-AF3D-A5A5888CE649}" srcOrd="0" destOrd="0" presId="urn:microsoft.com/office/officeart/2005/8/layout/hierarchy1"/>
    <dgm:cxn modelId="{A2B9345D-24C2-485E-859B-D2718420A62B}" type="presParOf" srcId="{52FD010A-1A8A-45A5-BF79-790433392781}" destId="{FA670874-5424-4A36-B491-EB0EE955937D}" srcOrd="1" destOrd="0" presId="urn:microsoft.com/office/officeart/2005/8/layout/hierarchy1"/>
    <dgm:cxn modelId="{77F2C72E-2A27-46E8-ADEC-68DF4802CC6D}" type="presParOf" srcId="{59748B03-52EC-4E59-9E62-1FCC0F89110A}" destId="{F1BA7E66-A02F-4647-8723-2AAF3FA6FC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4747E-3B63-4C57-8014-EB91B8514C55}">
      <dgm:prSet phldrT="[Text]"/>
      <dgm:spPr/>
      <dgm:t>
        <a:bodyPr/>
        <a:lstStyle/>
        <a:p>
          <a:r>
            <a:rPr lang="ru-RU" dirty="0" smtClean="0"/>
            <a:t>Детерминистские</a:t>
          </a:r>
          <a:endParaRPr lang="ru-RU" dirty="0"/>
        </a:p>
      </dgm:t>
    </dgm:pt>
    <dgm:pt modelId="{C864C650-8037-4994-AA9B-4DFB06F8F19A}" type="parTrans" cxnId="{61A6C046-BBEA-44A8-93C6-EF7040EF9D82}">
      <dgm:prSet/>
      <dgm:spPr/>
      <dgm:t>
        <a:bodyPr/>
        <a:lstStyle/>
        <a:p>
          <a:endParaRPr lang="ru-RU"/>
        </a:p>
      </dgm:t>
    </dgm:pt>
    <dgm:pt modelId="{83485235-CADA-4BCB-9802-4746BD918917}" type="sibTrans" cxnId="{61A6C046-BBEA-44A8-93C6-EF7040EF9D82}">
      <dgm:prSet/>
      <dgm:spPr/>
      <dgm:t>
        <a:bodyPr/>
        <a:lstStyle/>
        <a:p>
          <a:endParaRPr lang="ru-RU"/>
        </a:p>
      </dgm:t>
    </dgm:pt>
    <dgm:pt modelId="{19027CC5-5A0D-438F-8099-91A71B730B58}">
      <dgm:prSet/>
      <dgm:spPr/>
      <dgm:t>
        <a:bodyPr/>
        <a:lstStyle/>
        <a:p>
          <a:r>
            <a:rPr lang="ru-RU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39C815DD-D774-42E9-BC49-35F3BECA4CD4}">
      <dgm:prSet/>
      <dgm:spPr/>
      <dgm:t>
        <a:bodyPr/>
        <a:lstStyle/>
        <a:p>
          <a:r>
            <a:rPr lang="ru-RU" dirty="0" smtClean="0"/>
            <a:t>случайный поиск</a:t>
          </a:r>
        </a:p>
      </dgm:t>
    </dgm:pt>
    <dgm:pt modelId="{8FC2B841-A9F6-484A-8882-FF7D65772388}" type="parTrans" cxnId="{BDC9483F-97AB-44B3-A7EE-60F1CFD533EA}">
      <dgm:prSet/>
      <dgm:spPr/>
      <dgm:t>
        <a:bodyPr/>
        <a:lstStyle/>
        <a:p>
          <a:endParaRPr lang="ru-RU"/>
        </a:p>
      </dgm:t>
    </dgm:pt>
    <dgm:pt modelId="{BCD2F70E-75AA-4FD9-B076-490E48F61846}" type="sibTrans" cxnId="{BDC9483F-97AB-44B3-A7EE-60F1CFD533EA}">
      <dgm:prSet/>
      <dgm:spPr/>
      <dgm:t>
        <a:bodyPr/>
        <a:lstStyle/>
        <a:p>
          <a:endParaRPr lang="ru-RU"/>
        </a:p>
      </dgm:t>
    </dgm:pt>
    <dgm:pt modelId="{6DFC05AD-C9D7-43CF-8FA4-E38136F2963D}">
      <dgm:prSet/>
      <dgm:spPr/>
      <dgm:t>
        <a:bodyPr/>
        <a:lstStyle/>
        <a:p>
          <a:r>
            <a:rPr lang="ru-RU" dirty="0" smtClean="0"/>
            <a:t>поиск с приоритетом</a:t>
          </a:r>
        </a:p>
      </dgm:t>
    </dgm:pt>
    <dgm:pt modelId="{F6D0E4A7-0EFB-4E26-8CCF-626AB2310279}" type="parTrans" cxnId="{BFBD7366-3378-460F-9DF1-915B6BCADE94}">
      <dgm:prSet/>
      <dgm:spPr/>
      <dgm:t>
        <a:bodyPr/>
        <a:lstStyle/>
        <a:p>
          <a:endParaRPr lang="ru-RU"/>
        </a:p>
      </dgm:t>
    </dgm:pt>
    <dgm:pt modelId="{FC3A029C-5092-4EE9-AE3A-E51DEAD8E931}" type="sibTrans" cxnId="{BFBD7366-3378-460F-9DF1-915B6BCADE94}">
      <dgm:prSet/>
      <dgm:spPr/>
      <dgm:t>
        <a:bodyPr/>
        <a:lstStyle/>
        <a:p>
          <a:endParaRPr lang="ru-RU"/>
        </a:p>
      </dgm:t>
    </dgm:pt>
    <dgm:pt modelId="{F7DF5F2C-38A4-4B2F-A6C0-EB83BF9D01BC}">
      <dgm:prSet/>
      <dgm:spPr/>
      <dgm:t>
        <a:bodyPr/>
        <a:lstStyle/>
        <a:p>
          <a:r>
            <a:rPr lang="ru-RU" dirty="0" smtClean="0"/>
            <a:t>интервальный метод имитации отжига</a:t>
          </a:r>
        </a:p>
      </dgm:t>
    </dgm:pt>
    <dgm:pt modelId="{59BBF0C7-8CBE-42B4-99CC-0F2657C44C84}" type="parTrans" cxnId="{8330A3C1-4A0E-4B4F-9F31-A0301F7A0A8E}">
      <dgm:prSet/>
      <dgm:spPr/>
      <dgm:t>
        <a:bodyPr/>
        <a:lstStyle/>
        <a:p>
          <a:endParaRPr lang="ru-RU"/>
        </a:p>
      </dgm:t>
    </dgm:pt>
    <dgm:pt modelId="{E7C46C96-EA85-404F-8709-164BF037DB4F}" type="sibTrans" cxnId="{8330A3C1-4A0E-4B4F-9F31-A0301F7A0A8E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5C6C2CE3-B867-4C4A-9B23-3F29306948F0}">
      <dgm:prSet/>
      <dgm:spPr/>
      <dgm:t>
        <a:bodyPr/>
        <a:lstStyle/>
        <a:p>
          <a:r>
            <a:rPr lang="ru-RU" dirty="0" err="1" smtClean="0"/>
            <a:t>Мультиметоды</a:t>
          </a:r>
          <a:endParaRPr lang="ru-RU" dirty="0" smtClean="0"/>
        </a:p>
      </dgm:t>
    </dgm:pt>
    <dgm:pt modelId="{2AB86D93-67DB-4119-8EA7-CB86AFB6FD22}" type="parTrans" cxnId="{8F2BA1C7-59DD-4D1D-A5D5-0A519DFD1349}">
      <dgm:prSet/>
      <dgm:spPr/>
      <dgm:t>
        <a:bodyPr/>
        <a:lstStyle/>
        <a:p>
          <a:endParaRPr lang="ru-RU"/>
        </a:p>
      </dgm:t>
    </dgm:pt>
    <dgm:pt modelId="{49FBC547-426F-4174-91DA-EE4690AA83A0}" type="sibTrans" cxnId="{8F2BA1C7-59DD-4D1D-A5D5-0A519DFD1349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Y="-557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C8024D25-E44F-408F-88BD-98EFC63EE886}" type="pres">
      <dgm:prSet presAssocID="{C864C650-8037-4994-AA9B-4DFB06F8F19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528CA86-CB28-4310-BE35-CBD5CE870D25}" type="pres">
      <dgm:prSet presAssocID="{7854747E-3B63-4C57-8014-EB91B8514C55}" presName="hierRoot2" presStyleCnt="0"/>
      <dgm:spPr/>
    </dgm:pt>
    <dgm:pt modelId="{475901AD-BBDF-4B4E-A158-B34A9FCD0583}" type="pres">
      <dgm:prSet presAssocID="{7854747E-3B63-4C57-8014-EB91B8514C55}" presName="composite2" presStyleCnt="0"/>
      <dgm:spPr/>
    </dgm:pt>
    <dgm:pt modelId="{EEB4DE2F-3D3F-41B2-87A3-8797D624FC25}" type="pres">
      <dgm:prSet presAssocID="{7854747E-3B63-4C57-8014-EB91B8514C55}" presName="background2" presStyleLbl="node2" presStyleIdx="0" presStyleCnt="3"/>
      <dgm:spPr/>
    </dgm:pt>
    <dgm:pt modelId="{911D8FE0-DA9A-40FC-99B6-6115D85CD9C7}" type="pres">
      <dgm:prSet presAssocID="{7854747E-3B63-4C57-8014-EB91B8514C55}" presName="text2" presStyleLbl="fgAcc2" presStyleIdx="0" presStyleCnt="3" custLinFactNeighborX="-25916" custLinFactNeighborY="11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87910C-46D8-4BD7-AF0D-DA87D1B876C6}" type="pres">
      <dgm:prSet presAssocID="{7854747E-3B63-4C57-8014-EB91B8514C55}" presName="hierChild3" presStyleCnt="0"/>
      <dgm:spPr/>
    </dgm:pt>
    <dgm:pt modelId="{2B2E48BD-C388-43F6-8D10-3C41386D9AF0}" type="pres">
      <dgm:prSet presAssocID="{3594EBFF-2319-4D71-8BDB-C57AF052785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1" presStyleCnt="3"/>
      <dgm:spPr/>
    </dgm:pt>
    <dgm:pt modelId="{79D9ADA9-99F1-4D9D-A8D3-1F5DD117F6A0}" type="pres">
      <dgm:prSet presAssocID="{19027CC5-5A0D-438F-8099-91A71B730B58}" presName="text2" presStyleLbl="fgAcc2" presStyleIdx="1" presStyleCnt="3" custLinFactNeighborX="1283" custLinFactNeighborY="-148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D706923-8C58-4322-B079-A1E069FF3E37}" type="pres">
      <dgm:prSet presAssocID="{8FC2B841-A9F6-484A-8882-FF7D65772388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DF14003-A80C-46AB-8317-172A07EB0B6D}" type="pres">
      <dgm:prSet presAssocID="{39C815DD-D774-42E9-BC49-35F3BECA4CD4}" presName="hierRoot3" presStyleCnt="0"/>
      <dgm:spPr/>
    </dgm:pt>
    <dgm:pt modelId="{6A4DCAB0-EFA0-4D5C-85A2-BB3EC44A6617}" type="pres">
      <dgm:prSet presAssocID="{39C815DD-D774-42E9-BC49-35F3BECA4CD4}" presName="composite3" presStyleCnt="0"/>
      <dgm:spPr/>
    </dgm:pt>
    <dgm:pt modelId="{C38349AD-F886-45BA-BBD2-196E7A9CBBC7}" type="pres">
      <dgm:prSet presAssocID="{39C815DD-D774-42E9-BC49-35F3BECA4CD4}" presName="background3" presStyleLbl="node3" presStyleIdx="0" presStyleCnt="4"/>
      <dgm:spPr/>
    </dgm:pt>
    <dgm:pt modelId="{69AD0501-6B86-4AF8-B9AC-8C251FA15B07}" type="pres">
      <dgm:prSet presAssocID="{39C815DD-D774-42E9-BC49-35F3BECA4CD4}" presName="text3" presStyleLbl="fgAcc3" presStyleIdx="0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4ED4A1-9505-4F53-A037-69822DC17F76}" type="pres">
      <dgm:prSet presAssocID="{39C815DD-D774-42E9-BC49-35F3BECA4CD4}" presName="hierChild4" presStyleCnt="0"/>
      <dgm:spPr/>
    </dgm:pt>
    <dgm:pt modelId="{DE97F740-0A1A-4A3A-91A4-00819A9D2B8D}" type="pres">
      <dgm:prSet presAssocID="{F6D0E4A7-0EFB-4E26-8CCF-626AB2310279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DCC1850-366B-4ECC-9C51-443DF07CE1E8}" type="pres">
      <dgm:prSet presAssocID="{6DFC05AD-C9D7-43CF-8FA4-E38136F2963D}" presName="hierRoot3" presStyleCnt="0"/>
      <dgm:spPr/>
    </dgm:pt>
    <dgm:pt modelId="{9B2D4E9C-0F3D-40E1-A12E-8AD975B40FA9}" type="pres">
      <dgm:prSet presAssocID="{6DFC05AD-C9D7-43CF-8FA4-E38136F2963D}" presName="composite3" presStyleCnt="0"/>
      <dgm:spPr/>
    </dgm:pt>
    <dgm:pt modelId="{219A1CAB-0594-4F23-91F9-412FF350FF99}" type="pres">
      <dgm:prSet presAssocID="{6DFC05AD-C9D7-43CF-8FA4-E38136F2963D}" presName="background3" presStyleLbl="node3" presStyleIdx="1" presStyleCnt="4"/>
      <dgm:spPr/>
    </dgm:pt>
    <dgm:pt modelId="{B0406D81-C99B-489D-AE9C-AFFCDB634F94}" type="pres">
      <dgm:prSet presAssocID="{6DFC05AD-C9D7-43CF-8FA4-E38136F2963D}" presName="text3" presStyleLbl="fgAcc3" presStyleIdx="1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5F40E0-BC9A-4D84-8640-66D3A947AEB9}" type="pres">
      <dgm:prSet presAssocID="{6DFC05AD-C9D7-43CF-8FA4-E38136F2963D}" presName="hierChild4" presStyleCnt="0"/>
      <dgm:spPr/>
    </dgm:pt>
    <dgm:pt modelId="{7C525A35-921A-4187-9433-91CBD10C60A2}" type="pres">
      <dgm:prSet presAssocID="{59BBF0C7-8CBE-42B4-99CC-0F2657C44C84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6F0FFB1-D9CD-46C3-8FE6-035980047DAC}" type="pres">
      <dgm:prSet presAssocID="{F7DF5F2C-38A4-4B2F-A6C0-EB83BF9D01BC}" presName="hierRoot3" presStyleCnt="0"/>
      <dgm:spPr/>
    </dgm:pt>
    <dgm:pt modelId="{7FF8D79C-5BAE-4E08-9A47-D69DF1FA2B98}" type="pres">
      <dgm:prSet presAssocID="{F7DF5F2C-38A4-4B2F-A6C0-EB83BF9D01BC}" presName="composite3" presStyleCnt="0"/>
      <dgm:spPr/>
    </dgm:pt>
    <dgm:pt modelId="{D68F0741-5C41-4622-91EE-9FE0A7035FB6}" type="pres">
      <dgm:prSet presAssocID="{F7DF5F2C-38A4-4B2F-A6C0-EB83BF9D01BC}" presName="background3" presStyleLbl="node3" presStyleIdx="2" presStyleCnt="4"/>
      <dgm:spPr/>
    </dgm:pt>
    <dgm:pt modelId="{9E18B2D0-D0F5-468A-89C0-B11404870230}" type="pres">
      <dgm:prSet presAssocID="{F7DF5F2C-38A4-4B2F-A6C0-EB83BF9D01BC}" presName="text3" presStyleLbl="fgAcc3" presStyleIdx="2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37F36-882E-46BD-84C8-6BBE8DAF8B66}" type="pres">
      <dgm:prSet presAssocID="{F7DF5F2C-38A4-4B2F-A6C0-EB83BF9D01BC}" presName="hierChild4" presStyleCnt="0"/>
      <dgm:spPr/>
    </dgm:pt>
    <dgm:pt modelId="{D4D5F76E-341D-4ABD-AA0C-631B2FCB1C81}" type="pres">
      <dgm:prSet presAssocID="{7639EFFA-12EA-4005-8B88-8E9ADE52FFF0}" presName="Name17" presStyleLbl="parChTrans1D3" presStyleIdx="3" presStyleCnt="4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3" presStyleCnt="4"/>
      <dgm:spPr/>
    </dgm:pt>
    <dgm:pt modelId="{DBF67B4B-E7A1-41B0-A10E-BD2377D22E57}" type="pres">
      <dgm:prSet presAssocID="{CD4BF973-ECD2-4D62-9036-EFE3C11080D3}" presName="text3" presStyleLbl="fgAcc3" presStyleIdx="3" presStyleCnt="4" custLinFactNeighborY="18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  <dgm:pt modelId="{8BEE4F89-D26C-41E1-B194-24AE5A4F697B}" type="pres">
      <dgm:prSet presAssocID="{2AB86D93-67DB-4119-8EA7-CB86AFB6FD2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D27F3AB-4287-4B75-8651-1793E6A2B084}" type="pres">
      <dgm:prSet presAssocID="{5C6C2CE3-B867-4C4A-9B23-3F29306948F0}" presName="hierRoot2" presStyleCnt="0"/>
      <dgm:spPr/>
    </dgm:pt>
    <dgm:pt modelId="{0CFE08E7-4C51-480C-B650-55D34F3FD1E9}" type="pres">
      <dgm:prSet presAssocID="{5C6C2CE3-B867-4C4A-9B23-3F29306948F0}" presName="composite2" presStyleCnt="0"/>
      <dgm:spPr/>
    </dgm:pt>
    <dgm:pt modelId="{C3AA364A-E2CE-402B-B4B4-EC941CB663A5}" type="pres">
      <dgm:prSet presAssocID="{5C6C2CE3-B867-4C4A-9B23-3F29306948F0}" presName="background2" presStyleLbl="node2" presStyleIdx="2" presStyleCnt="3"/>
      <dgm:spPr/>
    </dgm:pt>
    <dgm:pt modelId="{F9956A79-6099-4924-9F60-AAF1ABE08DCC}" type="pres">
      <dgm:prSet presAssocID="{5C6C2CE3-B867-4C4A-9B23-3F29306948F0}" presName="text2" presStyleLbl="fgAcc2" presStyleIdx="2" presStyleCnt="3" custLinFactNeighborX="45573" custLinFactNeighborY="-443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8937E5-7570-4283-A267-DB6293A1A879}" type="pres">
      <dgm:prSet presAssocID="{5C6C2CE3-B867-4C4A-9B23-3F29306948F0}" presName="hierChild3" presStyleCnt="0"/>
      <dgm:spPr/>
    </dgm:pt>
  </dgm:ptLst>
  <dgm:cxnLst>
    <dgm:cxn modelId="{779AA13B-34F8-40FF-9E78-0AA917BEE19B}" type="presOf" srcId="{2AB86D93-67DB-4119-8EA7-CB86AFB6FD22}" destId="{8BEE4F89-D26C-41E1-B194-24AE5A4F697B}" srcOrd="0" destOrd="0" presId="urn:microsoft.com/office/officeart/2005/8/layout/hierarchy1"/>
    <dgm:cxn modelId="{BDC9483F-97AB-44B3-A7EE-60F1CFD533EA}" srcId="{19027CC5-5A0D-438F-8099-91A71B730B58}" destId="{39C815DD-D774-42E9-BC49-35F3BECA4CD4}" srcOrd="0" destOrd="0" parTransId="{8FC2B841-A9F6-484A-8882-FF7D65772388}" sibTransId="{BCD2F70E-75AA-4FD9-B076-490E48F61846}"/>
    <dgm:cxn modelId="{25AAD272-5AB7-4AE2-A2CE-3F205FD42F4C}" type="presOf" srcId="{C864C650-8037-4994-AA9B-4DFB06F8F19A}" destId="{C8024D25-E44F-408F-88BD-98EFC63EE886}" srcOrd="0" destOrd="0" presId="urn:microsoft.com/office/officeart/2005/8/layout/hierarchy1"/>
    <dgm:cxn modelId="{DA6BAB92-B9F4-434B-9C3E-C2A4EA23E625}" type="presOf" srcId="{7639EFFA-12EA-4005-8B88-8E9ADE52FFF0}" destId="{D4D5F76E-341D-4ABD-AA0C-631B2FCB1C81}" srcOrd="0" destOrd="0" presId="urn:microsoft.com/office/officeart/2005/8/layout/hierarchy1"/>
    <dgm:cxn modelId="{9E21E6FB-E142-4957-A66C-A3D91F1411B4}" type="presOf" srcId="{1B5AC03F-09F7-4042-9CA6-BD06F57D43CA}" destId="{C4C6546D-4C4D-4421-BEB2-DDE541C769D5}" srcOrd="0" destOrd="0" presId="urn:microsoft.com/office/officeart/2005/8/layout/hierarchy1"/>
    <dgm:cxn modelId="{F7A93B32-70A8-4C43-8775-9FCA76C65B6B}" type="presOf" srcId="{3594EBFF-2319-4D71-8BDB-C57AF0527858}" destId="{2B2E48BD-C388-43F6-8D10-3C41386D9AF0}" srcOrd="0" destOrd="0" presId="urn:microsoft.com/office/officeart/2005/8/layout/hierarchy1"/>
    <dgm:cxn modelId="{884AC595-F368-4AD1-9013-6DBFE2921D44}" type="presOf" srcId="{59BBF0C7-8CBE-42B4-99CC-0F2657C44C84}" destId="{7C525A35-921A-4187-9433-91CBD10C60A2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14596CFE-2D7A-44C4-A359-A83A35445E9B}" srcId="{19027CC5-5A0D-438F-8099-91A71B730B58}" destId="{CD4BF973-ECD2-4D62-9036-EFE3C11080D3}" srcOrd="3" destOrd="0" parTransId="{7639EFFA-12EA-4005-8B88-8E9ADE52FFF0}" sibTransId="{410EBFD0-F6B1-4F5A-99A8-098B8D9865D3}"/>
    <dgm:cxn modelId="{BAFC6BA0-C7FF-4742-9896-F03CB31AE703}" type="presOf" srcId="{8FC2B841-A9F6-484A-8882-FF7D65772388}" destId="{DD706923-8C58-4322-B079-A1E069FF3E37}" srcOrd="0" destOrd="0" presId="urn:microsoft.com/office/officeart/2005/8/layout/hierarchy1"/>
    <dgm:cxn modelId="{D0F01486-F948-4200-9A8A-11D6F92364A9}" type="presOf" srcId="{F6D0E4A7-0EFB-4E26-8CCF-626AB2310279}" destId="{DE97F740-0A1A-4A3A-91A4-00819A9D2B8D}" srcOrd="0" destOrd="0" presId="urn:microsoft.com/office/officeart/2005/8/layout/hierarchy1"/>
    <dgm:cxn modelId="{8F2BA1C7-59DD-4D1D-A5D5-0A519DFD1349}" srcId="{14FA0ABF-DDDF-45E6-AEAB-4411FCB37370}" destId="{5C6C2CE3-B867-4C4A-9B23-3F29306948F0}" srcOrd="2" destOrd="0" parTransId="{2AB86D93-67DB-4119-8EA7-CB86AFB6FD22}" sibTransId="{49FBC547-426F-4174-91DA-EE4690AA83A0}"/>
    <dgm:cxn modelId="{5A61705B-53A0-4B0E-8145-1220BC1F5727}" type="presOf" srcId="{5C6C2CE3-B867-4C4A-9B23-3F29306948F0}" destId="{F9956A79-6099-4924-9F60-AAF1ABE08DCC}" srcOrd="0" destOrd="0" presId="urn:microsoft.com/office/officeart/2005/8/layout/hierarchy1"/>
    <dgm:cxn modelId="{61A6C046-BBEA-44A8-93C6-EF7040EF9D82}" srcId="{14FA0ABF-DDDF-45E6-AEAB-4411FCB37370}" destId="{7854747E-3B63-4C57-8014-EB91B8514C55}" srcOrd="0" destOrd="0" parTransId="{C864C650-8037-4994-AA9B-4DFB06F8F19A}" sibTransId="{83485235-CADA-4BCB-9802-4746BD918917}"/>
    <dgm:cxn modelId="{C88835D6-7E18-4CF8-A4C9-143D4DB1029F}" srcId="{14FA0ABF-DDDF-45E6-AEAB-4411FCB37370}" destId="{19027CC5-5A0D-438F-8099-91A71B730B58}" srcOrd="1" destOrd="0" parTransId="{3594EBFF-2319-4D71-8BDB-C57AF0527858}" sibTransId="{791EE536-DC99-4853-BF6F-E9CD3CE97A98}"/>
    <dgm:cxn modelId="{E3DF5251-043D-45EA-A735-C599A9E3BDE5}" type="presOf" srcId="{14FA0ABF-DDDF-45E6-AEAB-4411FCB37370}" destId="{9C56B1B2-4884-45F7-8349-B4230C4A7A52}" srcOrd="0" destOrd="0" presId="urn:microsoft.com/office/officeart/2005/8/layout/hierarchy1"/>
    <dgm:cxn modelId="{1441A65D-0018-44CF-A8C8-391B19C2F568}" type="presOf" srcId="{F7DF5F2C-38A4-4B2F-A6C0-EB83BF9D01BC}" destId="{9E18B2D0-D0F5-468A-89C0-B11404870230}" srcOrd="0" destOrd="0" presId="urn:microsoft.com/office/officeart/2005/8/layout/hierarchy1"/>
    <dgm:cxn modelId="{3EC730DE-7EBC-45A2-B446-5B575691BE15}" type="presOf" srcId="{6DFC05AD-C9D7-43CF-8FA4-E38136F2963D}" destId="{B0406D81-C99B-489D-AE9C-AFFCDB634F94}" srcOrd="0" destOrd="0" presId="urn:microsoft.com/office/officeart/2005/8/layout/hierarchy1"/>
    <dgm:cxn modelId="{18F20C63-2508-4CDD-B893-402313D97B49}" type="presOf" srcId="{CD4BF973-ECD2-4D62-9036-EFE3C11080D3}" destId="{DBF67B4B-E7A1-41B0-A10E-BD2377D22E57}" srcOrd="0" destOrd="0" presId="urn:microsoft.com/office/officeart/2005/8/layout/hierarchy1"/>
    <dgm:cxn modelId="{BFBD7366-3378-460F-9DF1-915B6BCADE94}" srcId="{19027CC5-5A0D-438F-8099-91A71B730B58}" destId="{6DFC05AD-C9D7-43CF-8FA4-E38136F2963D}" srcOrd="1" destOrd="0" parTransId="{F6D0E4A7-0EFB-4E26-8CCF-626AB2310279}" sibTransId="{FC3A029C-5092-4EE9-AE3A-E51DEAD8E931}"/>
    <dgm:cxn modelId="{8330A3C1-4A0E-4B4F-9F31-A0301F7A0A8E}" srcId="{19027CC5-5A0D-438F-8099-91A71B730B58}" destId="{F7DF5F2C-38A4-4B2F-A6C0-EB83BF9D01BC}" srcOrd="2" destOrd="0" parTransId="{59BBF0C7-8CBE-42B4-99CC-0F2657C44C84}" sibTransId="{E7C46C96-EA85-404F-8709-164BF037DB4F}"/>
    <dgm:cxn modelId="{FDF9E98E-3764-45C7-93A2-61F37CC0CAEC}" type="presOf" srcId="{19027CC5-5A0D-438F-8099-91A71B730B58}" destId="{79D9ADA9-99F1-4D9D-A8D3-1F5DD117F6A0}" srcOrd="0" destOrd="0" presId="urn:microsoft.com/office/officeart/2005/8/layout/hierarchy1"/>
    <dgm:cxn modelId="{2F3D335C-624F-414C-8287-746C2EE3763F}" type="presOf" srcId="{39C815DD-D774-42E9-BC49-35F3BECA4CD4}" destId="{69AD0501-6B86-4AF8-B9AC-8C251FA15B07}" srcOrd="0" destOrd="0" presId="urn:microsoft.com/office/officeart/2005/8/layout/hierarchy1"/>
    <dgm:cxn modelId="{5F6995FB-42C8-48D9-9819-592B20766497}" type="presOf" srcId="{7854747E-3B63-4C57-8014-EB91B8514C55}" destId="{911D8FE0-DA9A-40FC-99B6-6115D85CD9C7}" srcOrd="0" destOrd="0" presId="urn:microsoft.com/office/officeart/2005/8/layout/hierarchy1"/>
    <dgm:cxn modelId="{1EF72EED-1E0D-4C11-863B-99A0B2630239}" type="presParOf" srcId="{C4C6546D-4C4D-4421-BEB2-DDE541C769D5}" destId="{231F16F8-4368-4EE6-83FF-A29C273F63BE}" srcOrd="0" destOrd="0" presId="urn:microsoft.com/office/officeart/2005/8/layout/hierarchy1"/>
    <dgm:cxn modelId="{3DD9BD83-FB44-44C9-83FC-56FF438E80F7}" type="presParOf" srcId="{231F16F8-4368-4EE6-83FF-A29C273F63BE}" destId="{A0B7359B-22A1-4E37-84AF-1137FF8B5038}" srcOrd="0" destOrd="0" presId="urn:microsoft.com/office/officeart/2005/8/layout/hierarchy1"/>
    <dgm:cxn modelId="{951873B7-F6B6-4AB9-A4CF-BC34502755E1}" type="presParOf" srcId="{A0B7359B-22A1-4E37-84AF-1137FF8B5038}" destId="{AC8F0FC6-E379-47C4-9811-F6530A33F583}" srcOrd="0" destOrd="0" presId="urn:microsoft.com/office/officeart/2005/8/layout/hierarchy1"/>
    <dgm:cxn modelId="{D35C9AF2-F0CC-4516-AF21-359CCEDD0DC0}" type="presParOf" srcId="{A0B7359B-22A1-4E37-84AF-1137FF8B5038}" destId="{9C56B1B2-4884-45F7-8349-B4230C4A7A52}" srcOrd="1" destOrd="0" presId="urn:microsoft.com/office/officeart/2005/8/layout/hierarchy1"/>
    <dgm:cxn modelId="{6CA44473-7FF6-4FEA-8349-6C7D9EDB337F}" type="presParOf" srcId="{231F16F8-4368-4EE6-83FF-A29C273F63BE}" destId="{C32BA8CB-73FF-424D-AE6C-741BD8C9F9FC}" srcOrd="1" destOrd="0" presId="urn:microsoft.com/office/officeart/2005/8/layout/hierarchy1"/>
    <dgm:cxn modelId="{594EE7DC-4A04-47E3-8508-838F119298B3}" type="presParOf" srcId="{C32BA8CB-73FF-424D-AE6C-741BD8C9F9FC}" destId="{C8024D25-E44F-408F-88BD-98EFC63EE886}" srcOrd="0" destOrd="0" presId="urn:microsoft.com/office/officeart/2005/8/layout/hierarchy1"/>
    <dgm:cxn modelId="{43D031E3-728C-41EF-842E-E16F96A18A38}" type="presParOf" srcId="{C32BA8CB-73FF-424D-AE6C-741BD8C9F9FC}" destId="{0528CA86-CB28-4310-BE35-CBD5CE870D25}" srcOrd="1" destOrd="0" presId="urn:microsoft.com/office/officeart/2005/8/layout/hierarchy1"/>
    <dgm:cxn modelId="{B0B5D792-4134-419C-944C-2849F708F344}" type="presParOf" srcId="{0528CA86-CB28-4310-BE35-CBD5CE870D25}" destId="{475901AD-BBDF-4B4E-A158-B34A9FCD0583}" srcOrd="0" destOrd="0" presId="urn:microsoft.com/office/officeart/2005/8/layout/hierarchy1"/>
    <dgm:cxn modelId="{5A0C5C2B-2FA6-4FE9-A601-28863E5A3D6B}" type="presParOf" srcId="{475901AD-BBDF-4B4E-A158-B34A9FCD0583}" destId="{EEB4DE2F-3D3F-41B2-87A3-8797D624FC25}" srcOrd="0" destOrd="0" presId="urn:microsoft.com/office/officeart/2005/8/layout/hierarchy1"/>
    <dgm:cxn modelId="{C198790D-26AA-48B7-98EE-672738F9E260}" type="presParOf" srcId="{475901AD-BBDF-4B4E-A158-B34A9FCD0583}" destId="{911D8FE0-DA9A-40FC-99B6-6115D85CD9C7}" srcOrd="1" destOrd="0" presId="urn:microsoft.com/office/officeart/2005/8/layout/hierarchy1"/>
    <dgm:cxn modelId="{E461CFFB-C83F-44FF-BE37-9168683D5F27}" type="presParOf" srcId="{0528CA86-CB28-4310-BE35-CBD5CE870D25}" destId="{2D87910C-46D8-4BD7-AF0D-DA87D1B876C6}" srcOrd="1" destOrd="0" presId="urn:microsoft.com/office/officeart/2005/8/layout/hierarchy1"/>
    <dgm:cxn modelId="{0ACE4090-22F9-4779-B623-D9DE1D9AB4CD}" type="presParOf" srcId="{C32BA8CB-73FF-424D-AE6C-741BD8C9F9FC}" destId="{2B2E48BD-C388-43F6-8D10-3C41386D9AF0}" srcOrd="2" destOrd="0" presId="urn:microsoft.com/office/officeart/2005/8/layout/hierarchy1"/>
    <dgm:cxn modelId="{1DFD4E16-F2F0-411D-A9B0-549D41D58F5A}" type="presParOf" srcId="{C32BA8CB-73FF-424D-AE6C-741BD8C9F9FC}" destId="{C6465E5D-3380-426D-9D26-FEFA41AC4DD3}" srcOrd="3" destOrd="0" presId="urn:microsoft.com/office/officeart/2005/8/layout/hierarchy1"/>
    <dgm:cxn modelId="{87D3B08E-6921-470E-866B-286AECCB0544}" type="presParOf" srcId="{C6465E5D-3380-426D-9D26-FEFA41AC4DD3}" destId="{8181B53A-17AD-4D55-884A-0FFDA23B2B78}" srcOrd="0" destOrd="0" presId="urn:microsoft.com/office/officeart/2005/8/layout/hierarchy1"/>
    <dgm:cxn modelId="{52927B34-D436-4877-9B6D-F9E8A4EFE0AC}" type="presParOf" srcId="{8181B53A-17AD-4D55-884A-0FFDA23B2B78}" destId="{CF760BA5-D085-4E8E-AE03-C6159F947D49}" srcOrd="0" destOrd="0" presId="urn:microsoft.com/office/officeart/2005/8/layout/hierarchy1"/>
    <dgm:cxn modelId="{0847F992-1CC1-4075-8C49-DD32428B9807}" type="presParOf" srcId="{8181B53A-17AD-4D55-884A-0FFDA23B2B78}" destId="{79D9ADA9-99F1-4D9D-A8D3-1F5DD117F6A0}" srcOrd="1" destOrd="0" presId="urn:microsoft.com/office/officeart/2005/8/layout/hierarchy1"/>
    <dgm:cxn modelId="{0D7038F6-9E3C-4A7D-A04E-2FC090681D33}" type="presParOf" srcId="{C6465E5D-3380-426D-9D26-FEFA41AC4DD3}" destId="{27A4DF7F-BC3D-4204-9366-06D65E5F7980}" srcOrd="1" destOrd="0" presId="urn:microsoft.com/office/officeart/2005/8/layout/hierarchy1"/>
    <dgm:cxn modelId="{F91D48B5-FAFB-4B7A-BFBD-77D0B5E8CAA9}" type="presParOf" srcId="{27A4DF7F-BC3D-4204-9366-06D65E5F7980}" destId="{DD706923-8C58-4322-B079-A1E069FF3E37}" srcOrd="0" destOrd="0" presId="urn:microsoft.com/office/officeart/2005/8/layout/hierarchy1"/>
    <dgm:cxn modelId="{9666E0D8-E691-4192-9375-73F8B153E513}" type="presParOf" srcId="{27A4DF7F-BC3D-4204-9366-06D65E5F7980}" destId="{ADF14003-A80C-46AB-8317-172A07EB0B6D}" srcOrd="1" destOrd="0" presId="urn:microsoft.com/office/officeart/2005/8/layout/hierarchy1"/>
    <dgm:cxn modelId="{CE142FF5-C9D4-496D-8F87-6FCA6AA5B7FF}" type="presParOf" srcId="{ADF14003-A80C-46AB-8317-172A07EB0B6D}" destId="{6A4DCAB0-EFA0-4D5C-85A2-BB3EC44A6617}" srcOrd="0" destOrd="0" presId="urn:microsoft.com/office/officeart/2005/8/layout/hierarchy1"/>
    <dgm:cxn modelId="{48BAA61B-C5CC-40E4-82DE-73BD0B48D8B9}" type="presParOf" srcId="{6A4DCAB0-EFA0-4D5C-85A2-BB3EC44A6617}" destId="{C38349AD-F886-45BA-BBD2-196E7A9CBBC7}" srcOrd="0" destOrd="0" presId="urn:microsoft.com/office/officeart/2005/8/layout/hierarchy1"/>
    <dgm:cxn modelId="{5498D783-CEE9-48BE-B107-F80F4A063FB5}" type="presParOf" srcId="{6A4DCAB0-EFA0-4D5C-85A2-BB3EC44A6617}" destId="{69AD0501-6B86-4AF8-B9AC-8C251FA15B07}" srcOrd="1" destOrd="0" presId="urn:microsoft.com/office/officeart/2005/8/layout/hierarchy1"/>
    <dgm:cxn modelId="{EAFF0CEF-BBA1-4BDA-A7C9-28F215DD3A79}" type="presParOf" srcId="{ADF14003-A80C-46AB-8317-172A07EB0B6D}" destId="{374ED4A1-9505-4F53-A037-69822DC17F76}" srcOrd="1" destOrd="0" presId="urn:microsoft.com/office/officeart/2005/8/layout/hierarchy1"/>
    <dgm:cxn modelId="{3AEB418C-C163-4B6D-8197-4F0854CFE78B}" type="presParOf" srcId="{27A4DF7F-BC3D-4204-9366-06D65E5F7980}" destId="{DE97F740-0A1A-4A3A-91A4-00819A9D2B8D}" srcOrd="2" destOrd="0" presId="urn:microsoft.com/office/officeart/2005/8/layout/hierarchy1"/>
    <dgm:cxn modelId="{722B0531-359B-4D8B-97ED-6259BBC5F41E}" type="presParOf" srcId="{27A4DF7F-BC3D-4204-9366-06D65E5F7980}" destId="{2DCC1850-366B-4ECC-9C51-443DF07CE1E8}" srcOrd="3" destOrd="0" presId="urn:microsoft.com/office/officeart/2005/8/layout/hierarchy1"/>
    <dgm:cxn modelId="{8A55D002-64E2-46F5-9BFC-930AEE3846F3}" type="presParOf" srcId="{2DCC1850-366B-4ECC-9C51-443DF07CE1E8}" destId="{9B2D4E9C-0F3D-40E1-A12E-8AD975B40FA9}" srcOrd="0" destOrd="0" presId="urn:microsoft.com/office/officeart/2005/8/layout/hierarchy1"/>
    <dgm:cxn modelId="{2749BA8C-EB66-44E8-88BB-0322F7BCF4D4}" type="presParOf" srcId="{9B2D4E9C-0F3D-40E1-A12E-8AD975B40FA9}" destId="{219A1CAB-0594-4F23-91F9-412FF350FF99}" srcOrd="0" destOrd="0" presId="urn:microsoft.com/office/officeart/2005/8/layout/hierarchy1"/>
    <dgm:cxn modelId="{9E0CFE1D-6F10-49FB-8A85-B81710FE0267}" type="presParOf" srcId="{9B2D4E9C-0F3D-40E1-A12E-8AD975B40FA9}" destId="{B0406D81-C99B-489D-AE9C-AFFCDB634F94}" srcOrd="1" destOrd="0" presId="urn:microsoft.com/office/officeart/2005/8/layout/hierarchy1"/>
    <dgm:cxn modelId="{8552B927-EE31-4352-92FE-E04C90AE305C}" type="presParOf" srcId="{2DCC1850-366B-4ECC-9C51-443DF07CE1E8}" destId="{935F40E0-BC9A-4D84-8640-66D3A947AEB9}" srcOrd="1" destOrd="0" presId="urn:microsoft.com/office/officeart/2005/8/layout/hierarchy1"/>
    <dgm:cxn modelId="{89A251E1-19C8-4CD6-951B-483406FFAB06}" type="presParOf" srcId="{27A4DF7F-BC3D-4204-9366-06D65E5F7980}" destId="{7C525A35-921A-4187-9433-91CBD10C60A2}" srcOrd="4" destOrd="0" presId="urn:microsoft.com/office/officeart/2005/8/layout/hierarchy1"/>
    <dgm:cxn modelId="{941B1928-617C-473A-97A9-9408EC933FAF}" type="presParOf" srcId="{27A4DF7F-BC3D-4204-9366-06D65E5F7980}" destId="{C6F0FFB1-D9CD-46C3-8FE6-035980047DAC}" srcOrd="5" destOrd="0" presId="urn:microsoft.com/office/officeart/2005/8/layout/hierarchy1"/>
    <dgm:cxn modelId="{57EBBA6E-A1EE-4BB2-9DDB-C4C9E4F22D9A}" type="presParOf" srcId="{C6F0FFB1-D9CD-46C3-8FE6-035980047DAC}" destId="{7FF8D79C-5BAE-4E08-9A47-D69DF1FA2B98}" srcOrd="0" destOrd="0" presId="urn:microsoft.com/office/officeart/2005/8/layout/hierarchy1"/>
    <dgm:cxn modelId="{F1A8F75D-719A-4D82-A929-DBB923939899}" type="presParOf" srcId="{7FF8D79C-5BAE-4E08-9A47-D69DF1FA2B98}" destId="{D68F0741-5C41-4622-91EE-9FE0A7035FB6}" srcOrd="0" destOrd="0" presId="urn:microsoft.com/office/officeart/2005/8/layout/hierarchy1"/>
    <dgm:cxn modelId="{EFAA90B9-1CA0-4421-9BE9-FCFE6720C96B}" type="presParOf" srcId="{7FF8D79C-5BAE-4E08-9A47-D69DF1FA2B98}" destId="{9E18B2D0-D0F5-468A-89C0-B11404870230}" srcOrd="1" destOrd="0" presId="urn:microsoft.com/office/officeart/2005/8/layout/hierarchy1"/>
    <dgm:cxn modelId="{A84B5DDD-D47E-4F85-9EEA-3018214777F6}" type="presParOf" srcId="{C6F0FFB1-D9CD-46C3-8FE6-035980047DAC}" destId="{13137F36-882E-46BD-84C8-6BBE8DAF8B66}" srcOrd="1" destOrd="0" presId="urn:microsoft.com/office/officeart/2005/8/layout/hierarchy1"/>
    <dgm:cxn modelId="{743AB91F-C324-44C8-A442-BCAB2092DB3B}" type="presParOf" srcId="{27A4DF7F-BC3D-4204-9366-06D65E5F7980}" destId="{D4D5F76E-341D-4ABD-AA0C-631B2FCB1C81}" srcOrd="6" destOrd="0" presId="urn:microsoft.com/office/officeart/2005/8/layout/hierarchy1"/>
    <dgm:cxn modelId="{EDD803AB-7F59-4102-BE56-4651455152A5}" type="presParOf" srcId="{27A4DF7F-BC3D-4204-9366-06D65E5F7980}" destId="{FF2AB1E0-F615-4BCE-A383-FFBBF2A4245E}" srcOrd="7" destOrd="0" presId="urn:microsoft.com/office/officeart/2005/8/layout/hierarchy1"/>
    <dgm:cxn modelId="{814AA1FF-4719-47BD-A5E8-EF4DE16C5C30}" type="presParOf" srcId="{FF2AB1E0-F615-4BCE-A383-FFBBF2A4245E}" destId="{385573ED-6256-45EE-B789-25AAF018BEA5}" srcOrd="0" destOrd="0" presId="urn:microsoft.com/office/officeart/2005/8/layout/hierarchy1"/>
    <dgm:cxn modelId="{D1D71E94-0D27-450D-B435-AC637B85DB46}" type="presParOf" srcId="{385573ED-6256-45EE-B789-25AAF018BEA5}" destId="{32455586-77CC-4FBA-9773-FDE23733A923}" srcOrd="0" destOrd="0" presId="urn:microsoft.com/office/officeart/2005/8/layout/hierarchy1"/>
    <dgm:cxn modelId="{CCF1F2A0-8DAD-407E-8467-399D05CD6F01}" type="presParOf" srcId="{385573ED-6256-45EE-B789-25AAF018BEA5}" destId="{DBF67B4B-E7A1-41B0-A10E-BD2377D22E57}" srcOrd="1" destOrd="0" presId="urn:microsoft.com/office/officeart/2005/8/layout/hierarchy1"/>
    <dgm:cxn modelId="{0E8B54B0-7F12-4389-BE04-BACFFE3E2D12}" type="presParOf" srcId="{FF2AB1E0-F615-4BCE-A383-FFBBF2A4245E}" destId="{F23BF39E-6924-4578-8745-51AA334EDDA4}" srcOrd="1" destOrd="0" presId="urn:microsoft.com/office/officeart/2005/8/layout/hierarchy1"/>
    <dgm:cxn modelId="{6A8E0997-7B7D-4D16-A392-B6CC296DFA72}" type="presParOf" srcId="{C32BA8CB-73FF-424D-AE6C-741BD8C9F9FC}" destId="{8BEE4F89-D26C-41E1-B194-24AE5A4F697B}" srcOrd="4" destOrd="0" presId="urn:microsoft.com/office/officeart/2005/8/layout/hierarchy1"/>
    <dgm:cxn modelId="{7F496DEC-11AA-4660-A2F8-04232550CB3A}" type="presParOf" srcId="{C32BA8CB-73FF-424D-AE6C-741BD8C9F9FC}" destId="{7D27F3AB-4287-4B75-8651-1793E6A2B084}" srcOrd="5" destOrd="0" presId="urn:microsoft.com/office/officeart/2005/8/layout/hierarchy1"/>
    <dgm:cxn modelId="{88449220-095F-49C2-A52C-D89C4CA28FF2}" type="presParOf" srcId="{7D27F3AB-4287-4B75-8651-1793E6A2B084}" destId="{0CFE08E7-4C51-480C-B650-55D34F3FD1E9}" srcOrd="0" destOrd="0" presId="urn:microsoft.com/office/officeart/2005/8/layout/hierarchy1"/>
    <dgm:cxn modelId="{752F7D9A-5DE0-475A-B22C-9641CD421E3D}" type="presParOf" srcId="{0CFE08E7-4C51-480C-B650-55D34F3FD1E9}" destId="{C3AA364A-E2CE-402B-B4B4-EC941CB663A5}" srcOrd="0" destOrd="0" presId="urn:microsoft.com/office/officeart/2005/8/layout/hierarchy1"/>
    <dgm:cxn modelId="{155DFAE3-17CA-4BAC-9006-BE38AB8995BF}" type="presParOf" srcId="{0CFE08E7-4C51-480C-B650-55D34F3FD1E9}" destId="{F9956A79-6099-4924-9F60-AAF1ABE08DCC}" srcOrd="1" destOrd="0" presId="urn:microsoft.com/office/officeart/2005/8/layout/hierarchy1"/>
    <dgm:cxn modelId="{B844F494-CBB4-4E90-9218-C0E5D7D047E8}" type="presParOf" srcId="{7D27F3AB-4287-4B75-8651-1793E6A2B084}" destId="{E08937E5-7570-4283-A267-DB6293A1A8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A0392286-C520-4DFE-AD42-A8E1C17E0E12}" type="presOf" srcId="{CD4BF973-ECD2-4D62-9036-EFE3C11080D3}" destId="{DBF67B4B-E7A1-41B0-A10E-BD2377D22E57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C9A22EB3-80A0-4BE4-8657-76D86C24181D}" type="presOf" srcId="{3594EBFF-2319-4D71-8BDB-C57AF0527858}" destId="{2B2E48BD-C388-43F6-8D10-3C41386D9AF0}" srcOrd="0" destOrd="0" presId="urn:microsoft.com/office/officeart/2005/8/layout/hierarchy1"/>
    <dgm:cxn modelId="{83F0B940-92C9-46A7-B8C9-75F95A634FFE}" type="presOf" srcId="{7639EFFA-12EA-4005-8B88-8E9ADE52FFF0}" destId="{D4D5F76E-341D-4ABD-AA0C-631B2FCB1C81}" srcOrd="0" destOrd="0" presId="urn:microsoft.com/office/officeart/2005/8/layout/hierarchy1"/>
    <dgm:cxn modelId="{6BD01154-8D52-4436-A4AF-B524BFDEE634}" type="presOf" srcId="{19027CC5-5A0D-438F-8099-91A71B730B58}" destId="{79D9ADA9-99F1-4D9D-A8D3-1F5DD117F6A0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C156425C-0C2C-4EE5-874D-B6DF0E6AA702}" type="presOf" srcId="{14FA0ABF-DDDF-45E6-AEAB-4411FCB37370}" destId="{9C56B1B2-4884-45F7-8349-B4230C4A7A52}" srcOrd="0" destOrd="0" presId="urn:microsoft.com/office/officeart/2005/8/layout/hierarchy1"/>
    <dgm:cxn modelId="{1C6B6A26-2016-4C0B-AFE6-43EE10B2CCF6}" type="presOf" srcId="{1B5AC03F-09F7-4042-9CA6-BD06F57D43CA}" destId="{C4C6546D-4C4D-4421-BEB2-DDE541C769D5}" srcOrd="0" destOrd="0" presId="urn:microsoft.com/office/officeart/2005/8/layout/hierarchy1"/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E7A293B9-4263-4130-934F-D44048A52CD5}" type="presParOf" srcId="{C4C6546D-4C4D-4421-BEB2-DDE541C769D5}" destId="{231F16F8-4368-4EE6-83FF-A29C273F63BE}" srcOrd="0" destOrd="0" presId="urn:microsoft.com/office/officeart/2005/8/layout/hierarchy1"/>
    <dgm:cxn modelId="{9CB4A2FC-84AB-4410-B280-4BB197C86E57}" type="presParOf" srcId="{231F16F8-4368-4EE6-83FF-A29C273F63BE}" destId="{A0B7359B-22A1-4E37-84AF-1137FF8B5038}" srcOrd="0" destOrd="0" presId="urn:microsoft.com/office/officeart/2005/8/layout/hierarchy1"/>
    <dgm:cxn modelId="{D036DD2C-6401-48A4-BBF5-8FA3A524F36E}" type="presParOf" srcId="{A0B7359B-22A1-4E37-84AF-1137FF8B5038}" destId="{AC8F0FC6-E379-47C4-9811-F6530A33F583}" srcOrd="0" destOrd="0" presId="urn:microsoft.com/office/officeart/2005/8/layout/hierarchy1"/>
    <dgm:cxn modelId="{DFBC2D78-44CF-4EEB-93BE-D6FE4A29745E}" type="presParOf" srcId="{A0B7359B-22A1-4E37-84AF-1137FF8B5038}" destId="{9C56B1B2-4884-45F7-8349-B4230C4A7A52}" srcOrd="1" destOrd="0" presId="urn:microsoft.com/office/officeart/2005/8/layout/hierarchy1"/>
    <dgm:cxn modelId="{F63917B6-D162-4A53-8E5E-0C244ECF3659}" type="presParOf" srcId="{231F16F8-4368-4EE6-83FF-A29C273F63BE}" destId="{C32BA8CB-73FF-424D-AE6C-741BD8C9F9FC}" srcOrd="1" destOrd="0" presId="urn:microsoft.com/office/officeart/2005/8/layout/hierarchy1"/>
    <dgm:cxn modelId="{7009DC11-51EC-4BBF-B68B-B96197F61786}" type="presParOf" srcId="{C32BA8CB-73FF-424D-AE6C-741BD8C9F9FC}" destId="{2B2E48BD-C388-43F6-8D10-3C41386D9AF0}" srcOrd="0" destOrd="0" presId="urn:microsoft.com/office/officeart/2005/8/layout/hierarchy1"/>
    <dgm:cxn modelId="{B920D5B8-86AA-4E2E-8129-F79B7AA87270}" type="presParOf" srcId="{C32BA8CB-73FF-424D-AE6C-741BD8C9F9FC}" destId="{C6465E5D-3380-426D-9D26-FEFA41AC4DD3}" srcOrd="1" destOrd="0" presId="urn:microsoft.com/office/officeart/2005/8/layout/hierarchy1"/>
    <dgm:cxn modelId="{908C3AA3-5490-44FD-9C6D-34168ECEF625}" type="presParOf" srcId="{C6465E5D-3380-426D-9D26-FEFA41AC4DD3}" destId="{8181B53A-17AD-4D55-884A-0FFDA23B2B78}" srcOrd="0" destOrd="0" presId="urn:microsoft.com/office/officeart/2005/8/layout/hierarchy1"/>
    <dgm:cxn modelId="{0FAC0A61-C354-4A4B-808E-D3DAEA91CD09}" type="presParOf" srcId="{8181B53A-17AD-4D55-884A-0FFDA23B2B78}" destId="{CF760BA5-D085-4E8E-AE03-C6159F947D49}" srcOrd="0" destOrd="0" presId="urn:microsoft.com/office/officeart/2005/8/layout/hierarchy1"/>
    <dgm:cxn modelId="{5A4751E8-CD49-4CA5-B28A-9CC17B3E7431}" type="presParOf" srcId="{8181B53A-17AD-4D55-884A-0FFDA23B2B78}" destId="{79D9ADA9-99F1-4D9D-A8D3-1F5DD117F6A0}" srcOrd="1" destOrd="0" presId="urn:microsoft.com/office/officeart/2005/8/layout/hierarchy1"/>
    <dgm:cxn modelId="{9683D743-74DD-4738-936E-28BF9D361C48}" type="presParOf" srcId="{C6465E5D-3380-426D-9D26-FEFA41AC4DD3}" destId="{27A4DF7F-BC3D-4204-9366-06D65E5F7980}" srcOrd="1" destOrd="0" presId="urn:microsoft.com/office/officeart/2005/8/layout/hierarchy1"/>
    <dgm:cxn modelId="{096EAAE3-DECE-44A4-A7B6-14DF22FA6676}" type="presParOf" srcId="{27A4DF7F-BC3D-4204-9366-06D65E5F7980}" destId="{D4D5F76E-341D-4ABD-AA0C-631B2FCB1C81}" srcOrd="0" destOrd="0" presId="urn:microsoft.com/office/officeart/2005/8/layout/hierarchy1"/>
    <dgm:cxn modelId="{74F6A243-E7ED-414E-A672-679287A720CE}" type="presParOf" srcId="{27A4DF7F-BC3D-4204-9366-06D65E5F7980}" destId="{FF2AB1E0-F615-4BCE-A383-FFBBF2A4245E}" srcOrd="1" destOrd="0" presId="urn:microsoft.com/office/officeart/2005/8/layout/hierarchy1"/>
    <dgm:cxn modelId="{B0762AA5-0E1D-4611-9341-8F51BC123262}" type="presParOf" srcId="{FF2AB1E0-F615-4BCE-A383-FFBBF2A4245E}" destId="{385573ED-6256-45EE-B789-25AAF018BEA5}" srcOrd="0" destOrd="0" presId="urn:microsoft.com/office/officeart/2005/8/layout/hierarchy1"/>
    <dgm:cxn modelId="{4361C859-ADBB-4CC5-A8F1-CDB6A0DAB397}" type="presParOf" srcId="{385573ED-6256-45EE-B789-25AAF018BEA5}" destId="{32455586-77CC-4FBA-9773-FDE23733A923}" srcOrd="0" destOrd="0" presId="urn:microsoft.com/office/officeart/2005/8/layout/hierarchy1"/>
    <dgm:cxn modelId="{9D957099-785B-43DA-9AC5-D709C3D7ADE8}" type="presParOf" srcId="{385573ED-6256-45EE-B789-25AAF018BEA5}" destId="{DBF67B4B-E7A1-41B0-A10E-BD2377D22E57}" srcOrd="1" destOrd="0" presId="urn:microsoft.com/office/officeart/2005/8/layout/hierarchy1"/>
    <dgm:cxn modelId="{AC5AF15A-9814-45E1-9AA8-69AC9D53FAEA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3E146C48-5A16-478C-86DA-B1689B855596}" type="presOf" srcId="{1B5AC03F-09F7-4042-9CA6-BD06F57D43CA}" destId="{C4C6546D-4C4D-4421-BEB2-DDE541C769D5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7BBCAA89-880D-4D6B-97D3-B6AC5AAA9931}" type="presOf" srcId="{3594EBFF-2319-4D71-8BDB-C57AF0527858}" destId="{2B2E48BD-C388-43F6-8D10-3C41386D9AF0}" srcOrd="0" destOrd="0" presId="urn:microsoft.com/office/officeart/2005/8/layout/hierarchy1"/>
    <dgm:cxn modelId="{290CC4D9-940A-4026-AC2E-CDA0911B016F}" type="presOf" srcId="{14FA0ABF-DDDF-45E6-AEAB-4411FCB37370}" destId="{9C56B1B2-4884-45F7-8349-B4230C4A7A52}" srcOrd="0" destOrd="0" presId="urn:microsoft.com/office/officeart/2005/8/layout/hierarchy1"/>
    <dgm:cxn modelId="{0AC1F7E2-C25B-4771-949B-C046889B5E5C}" type="presOf" srcId="{19027CC5-5A0D-438F-8099-91A71B730B58}" destId="{79D9ADA9-99F1-4D9D-A8D3-1F5DD117F6A0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07EF4B41-FABB-48A4-A998-86BA9E745905}" type="presOf" srcId="{CD4BF973-ECD2-4D62-9036-EFE3C11080D3}" destId="{DBF67B4B-E7A1-41B0-A10E-BD2377D22E57}" srcOrd="0" destOrd="0" presId="urn:microsoft.com/office/officeart/2005/8/layout/hierarchy1"/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14020CDC-F640-43CF-9BCC-D36E0B6CFA73}" type="presOf" srcId="{7639EFFA-12EA-4005-8B88-8E9ADE52FFF0}" destId="{D4D5F76E-341D-4ABD-AA0C-631B2FCB1C81}" srcOrd="0" destOrd="0" presId="urn:microsoft.com/office/officeart/2005/8/layout/hierarchy1"/>
    <dgm:cxn modelId="{DF8DE758-E10F-48CE-8A51-7160ABBDF486}" type="presParOf" srcId="{C4C6546D-4C4D-4421-BEB2-DDE541C769D5}" destId="{231F16F8-4368-4EE6-83FF-A29C273F63BE}" srcOrd="0" destOrd="0" presId="urn:microsoft.com/office/officeart/2005/8/layout/hierarchy1"/>
    <dgm:cxn modelId="{E445F736-F83F-4CFF-AC82-2C8A987C398A}" type="presParOf" srcId="{231F16F8-4368-4EE6-83FF-A29C273F63BE}" destId="{A0B7359B-22A1-4E37-84AF-1137FF8B5038}" srcOrd="0" destOrd="0" presId="urn:microsoft.com/office/officeart/2005/8/layout/hierarchy1"/>
    <dgm:cxn modelId="{306C2679-B834-4C80-8DE2-23CF8088E76D}" type="presParOf" srcId="{A0B7359B-22A1-4E37-84AF-1137FF8B5038}" destId="{AC8F0FC6-E379-47C4-9811-F6530A33F583}" srcOrd="0" destOrd="0" presId="urn:microsoft.com/office/officeart/2005/8/layout/hierarchy1"/>
    <dgm:cxn modelId="{CCDF6C54-4E64-4FAB-AEF3-5F462C9833A0}" type="presParOf" srcId="{A0B7359B-22A1-4E37-84AF-1137FF8B5038}" destId="{9C56B1B2-4884-45F7-8349-B4230C4A7A52}" srcOrd="1" destOrd="0" presId="urn:microsoft.com/office/officeart/2005/8/layout/hierarchy1"/>
    <dgm:cxn modelId="{E73C908E-9F11-4668-A91A-88FFE3D6AB37}" type="presParOf" srcId="{231F16F8-4368-4EE6-83FF-A29C273F63BE}" destId="{C32BA8CB-73FF-424D-AE6C-741BD8C9F9FC}" srcOrd="1" destOrd="0" presId="urn:microsoft.com/office/officeart/2005/8/layout/hierarchy1"/>
    <dgm:cxn modelId="{22B2F115-C83D-42C1-ABF5-83C60A26127B}" type="presParOf" srcId="{C32BA8CB-73FF-424D-AE6C-741BD8C9F9FC}" destId="{2B2E48BD-C388-43F6-8D10-3C41386D9AF0}" srcOrd="0" destOrd="0" presId="urn:microsoft.com/office/officeart/2005/8/layout/hierarchy1"/>
    <dgm:cxn modelId="{CD003204-3952-4F8A-B18E-3FCA22245632}" type="presParOf" srcId="{C32BA8CB-73FF-424D-AE6C-741BD8C9F9FC}" destId="{C6465E5D-3380-426D-9D26-FEFA41AC4DD3}" srcOrd="1" destOrd="0" presId="urn:microsoft.com/office/officeart/2005/8/layout/hierarchy1"/>
    <dgm:cxn modelId="{0CC6E926-E1CA-40DB-B5DB-96666060EA48}" type="presParOf" srcId="{C6465E5D-3380-426D-9D26-FEFA41AC4DD3}" destId="{8181B53A-17AD-4D55-884A-0FFDA23B2B78}" srcOrd="0" destOrd="0" presId="urn:microsoft.com/office/officeart/2005/8/layout/hierarchy1"/>
    <dgm:cxn modelId="{C8441A4A-06D9-42E0-9B02-98CF65EEED92}" type="presParOf" srcId="{8181B53A-17AD-4D55-884A-0FFDA23B2B78}" destId="{CF760BA5-D085-4E8E-AE03-C6159F947D49}" srcOrd="0" destOrd="0" presId="urn:microsoft.com/office/officeart/2005/8/layout/hierarchy1"/>
    <dgm:cxn modelId="{4A6975D0-7BB1-4E28-8069-4BF2BBFE3965}" type="presParOf" srcId="{8181B53A-17AD-4D55-884A-0FFDA23B2B78}" destId="{79D9ADA9-99F1-4D9D-A8D3-1F5DD117F6A0}" srcOrd="1" destOrd="0" presId="urn:microsoft.com/office/officeart/2005/8/layout/hierarchy1"/>
    <dgm:cxn modelId="{F737C185-809F-4DDE-8B67-6842403559E4}" type="presParOf" srcId="{C6465E5D-3380-426D-9D26-FEFA41AC4DD3}" destId="{27A4DF7F-BC3D-4204-9366-06D65E5F7980}" srcOrd="1" destOrd="0" presId="urn:microsoft.com/office/officeart/2005/8/layout/hierarchy1"/>
    <dgm:cxn modelId="{2E36DBAC-38F2-45FF-AA56-7E83DB5693EA}" type="presParOf" srcId="{27A4DF7F-BC3D-4204-9366-06D65E5F7980}" destId="{D4D5F76E-341D-4ABD-AA0C-631B2FCB1C81}" srcOrd="0" destOrd="0" presId="urn:microsoft.com/office/officeart/2005/8/layout/hierarchy1"/>
    <dgm:cxn modelId="{AE0D545C-EBD8-490A-94C7-978BE2C82629}" type="presParOf" srcId="{27A4DF7F-BC3D-4204-9366-06D65E5F7980}" destId="{FF2AB1E0-F615-4BCE-A383-FFBBF2A4245E}" srcOrd="1" destOrd="0" presId="urn:microsoft.com/office/officeart/2005/8/layout/hierarchy1"/>
    <dgm:cxn modelId="{846E0142-54E6-4DBB-9190-1625E97A00FA}" type="presParOf" srcId="{FF2AB1E0-F615-4BCE-A383-FFBBF2A4245E}" destId="{385573ED-6256-45EE-B789-25AAF018BEA5}" srcOrd="0" destOrd="0" presId="urn:microsoft.com/office/officeart/2005/8/layout/hierarchy1"/>
    <dgm:cxn modelId="{CA3C4440-ECEC-40AF-872A-3EB397D0A771}" type="presParOf" srcId="{385573ED-6256-45EE-B789-25AAF018BEA5}" destId="{32455586-77CC-4FBA-9773-FDE23733A923}" srcOrd="0" destOrd="0" presId="urn:microsoft.com/office/officeart/2005/8/layout/hierarchy1"/>
    <dgm:cxn modelId="{197E5123-5A14-45E9-9748-C87A53B60D8F}" type="presParOf" srcId="{385573ED-6256-45EE-B789-25AAF018BEA5}" destId="{DBF67B4B-E7A1-41B0-A10E-BD2377D22E57}" srcOrd="1" destOrd="0" presId="urn:microsoft.com/office/officeart/2005/8/layout/hierarchy1"/>
    <dgm:cxn modelId="{E53D43FD-4655-4DA7-A244-6D548FCDAF3C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EE0CEF88-894B-4BE7-95C6-255BCA4E59AD}" type="presOf" srcId="{19027CC5-5A0D-438F-8099-91A71B730B58}" destId="{79D9ADA9-99F1-4D9D-A8D3-1F5DD117F6A0}" srcOrd="0" destOrd="0" presId="urn:microsoft.com/office/officeart/2005/8/layout/hierarchy1"/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A3D5CEB2-2040-4EC7-A786-86ADB3C5AAEA}" type="presOf" srcId="{1B5AC03F-09F7-4042-9CA6-BD06F57D43CA}" destId="{C4C6546D-4C4D-4421-BEB2-DDE541C769D5}" srcOrd="0" destOrd="0" presId="urn:microsoft.com/office/officeart/2005/8/layout/hierarchy1"/>
    <dgm:cxn modelId="{F161AA63-0407-4BCD-83D8-B20AA49D6C08}" type="presOf" srcId="{CD4BF973-ECD2-4D62-9036-EFE3C11080D3}" destId="{DBF67B4B-E7A1-41B0-A10E-BD2377D22E57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CE66CE18-2568-412A-8535-590F2B77645E}" type="presOf" srcId="{7639EFFA-12EA-4005-8B88-8E9ADE52FFF0}" destId="{D4D5F76E-341D-4ABD-AA0C-631B2FCB1C81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9985B200-2F1D-4CD3-B18A-748E3B33E185}" type="presOf" srcId="{14FA0ABF-DDDF-45E6-AEAB-4411FCB37370}" destId="{9C56B1B2-4884-45F7-8349-B4230C4A7A52}" srcOrd="0" destOrd="0" presId="urn:microsoft.com/office/officeart/2005/8/layout/hierarchy1"/>
    <dgm:cxn modelId="{22EE4A90-3CD1-4995-84F7-20D0D0EFAC8F}" type="presOf" srcId="{3594EBFF-2319-4D71-8BDB-C57AF0527858}" destId="{2B2E48BD-C388-43F6-8D10-3C41386D9AF0}" srcOrd="0" destOrd="0" presId="urn:microsoft.com/office/officeart/2005/8/layout/hierarchy1"/>
    <dgm:cxn modelId="{32B4ED1C-8AEC-4B76-8CAA-73097D1D1951}" type="presParOf" srcId="{C4C6546D-4C4D-4421-BEB2-DDE541C769D5}" destId="{231F16F8-4368-4EE6-83FF-A29C273F63BE}" srcOrd="0" destOrd="0" presId="urn:microsoft.com/office/officeart/2005/8/layout/hierarchy1"/>
    <dgm:cxn modelId="{01E2475E-645D-4BE4-A7EE-2AF72BE948FE}" type="presParOf" srcId="{231F16F8-4368-4EE6-83FF-A29C273F63BE}" destId="{A0B7359B-22A1-4E37-84AF-1137FF8B5038}" srcOrd="0" destOrd="0" presId="urn:microsoft.com/office/officeart/2005/8/layout/hierarchy1"/>
    <dgm:cxn modelId="{3B546EB1-77D3-4107-B9B3-95FED3628479}" type="presParOf" srcId="{A0B7359B-22A1-4E37-84AF-1137FF8B5038}" destId="{AC8F0FC6-E379-47C4-9811-F6530A33F583}" srcOrd="0" destOrd="0" presId="urn:microsoft.com/office/officeart/2005/8/layout/hierarchy1"/>
    <dgm:cxn modelId="{AD6DB12A-BE2E-4886-A64C-A49CB478E13C}" type="presParOf" srcId="{A0B7359B-22A1-4E37-84AF-1137FF8B5038}" destId="{9C56B1B2-4884-45F7-8349-B4230C4A7A52}" srcOrd="1" destOrd="0" presId="urn:microsoft.com/office/officeart/2005/8/layout/hierarchy1"/>
    <dgm:cxn modelId="{D4AAC044-EADB-4893-9196-FF56E5EC00A5}" type="presParOf" srcId="{231F16F8-4368-4EE6-83FF-A29C273F63BE}" destId="{C32BA8CB-73FF-424D-AE6C-741BD8C9F9FC}" srcOrd="1" destOrd="0" presId="urn:microsoft.com/office/officeart/2005/8/layout/hierarchy1"/>
    <dgm:cxn modelId="{DCC85E5B-D103-4E4F-97A1-9C3BECA0A7F4}" type="presParOf" srcId="{C32BA8CB-73FF-424D-AE6C-741BD8C9F9FC}" destId="{2B2E48BD-C388-43F6-8D10-3C41386D9AF0}" srcOrd="0" destOrd="0" presId="urn:microsoft.com/office/officeart/2005/8/layout/hierarchy1"/>
    <dgm:cxn modelId="{097C2132-C79D-48CC-AAF8-F3C53B1026CA}" type="presParOf" srcId="{C32BA8CB-73FF-424D-AE6C-741BD8C9F9FC}" destId="{C6465E5D-3380-426D-9D26-FEFA41AC4DD3}" srcOrd="1" destOrd="0" presId="urn:microsoft.com/office/officeart/2005/8/layout/hierarchy1"/>
    <dgm:cxn modelId="{FFF6D966-08D8-4D5C-B72C-CAA80C943464}" type="presParOf" srcId="{C6465E5D-3380-426D-9D26-FEFA41AC4DD3}" destId="{8181B53A-17AD-4D55-884A-0FFDA23B2B78}" srcOrd="0" destOrd="0" presId="urn:microsoft.com/office/officeart/2005/8/layout/hierarchy1"/>
    <dgm:cxn modelId="{41F0CA0B-3E57-4564-9951-07B78587517B}" type="presParOf" srcId="{8181B53A-17AD-4D55-884A-0FFDA23B2B78}" destId="{CF760BA5-D085-4E8E-AE03-C6159F947D49}" srcOrd="0" destOrd="0" presId="urn:microsoft.com/office/officeart/2005/8/layout/hierarchy1"/>
    <dgm:cxn modelId="{74374598-C80F-449B-A9E4-5E5D8427DE8B}" type="presParOf" srcId="{8181B53A-17AD-4D55-884A-0FFDA23B2B78}" destId="{79D9ADA9-99F1-4D9D-A8D3-1F5DD117F6A0}" srcOrd="1" destOrd="0" presId="urn:microsoft.com/office/officeart/2005/8/layout/hierarchy1"/>
    <dgm:cxn modelId="{253FD6CF-E6A8-4760-940D-7F660044D47D}" type="presParOf" srcId="{C6465E5D-3380-426D-9D26-FEFA41AC4DD3}" destId="{27A4DF7F-BC3D-4204-9366-06D65E5F7980}" srcOrd="1" destOrd="0" presId="urn:microsoft.com/office/officeart/2005/8/layout/hierarchy1"/>
    <dgm:cxn modelId="{EF9CF8DA-270C-4111-A6B6-BEFB4EBB2EF6}" type="presParOf" srcId="{27A4DF7F-BC3D-4204-9366-06D65E5F7980}" destId="{D4D5F76E-341D-4ABD-AA0C-631B2FCB1C81}" srcOrd="0" destOrd="0" presId="urn:microsoft.com/office/officeart/2005/8/layout/hierarchy1"/>
    <dgm:cxn modelId="{14A43D21-0C34-48BB-9273-BBEB02DB62E8}" type="presParOf" srcId="{27A4DF7F-BC3D-4204-9366-06D65E5F7980}" destId="{FF2AB1E0-F615-4BCE-A383-FFBBF2A4245E}" srcOrd="1" destOrd="0" presId="urn:microsoft.com/office/officeart/2005/8/layout/hierarchy1"/>
    <dgm:cxn modelId="{62982AEE-7D25-49A9-92A0-E9D01B5060E3}" type="presParOf" srcId="{FF2AB1E0-F615-4BCE-A383-FFBBF2A4245E}" destId="{385573ED-6256-45EE-B789-25AAF018BEA5}" srcOrd="0" destOrd="0" presId="urn:microsoft.com/office/officeart/2005/8/layout/hierarchy1"/>
    <dgm:cxn modelId="{FE8850B9-68A4-4617-BA90-C63E365A51EF}" type="presParOf" srcId="{385573ED-6256-45EE-B789-25AAF018BEA5}" destId="{32455586-77CC-4FBA-9773-FDE23733A923}" srcOrd="0" destOrd="0" presId="urn:microsoft.com/office/officeart/2005/8/layout/hierarchy1"/>
    <dgm:cxn modelId="{57D1D087-1173-48F6-966A-026ADE857D14}" type="presParOf" srcId="{385573ED-6256-45EE-B789-25AAF018BEA5}" destId="{DBF67B4B-E7A1-41B0-A10E-BD2377D22E57}" srcOrd="1" destOrd="0" presId="urn:microsoft.com/office/officeart/2005/8/layout/hierarchy1"/>
    <dgm:cxn modelId="{63A4B939-7D4F-4595-A9B0-6F5A78E5C7DA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AED75E49-7C10-4E08-967B-CF17D64035FC}" type="presOf" srcId="{19027CC5-5A0D-438F-8099-91A71B730B58}" destId="{79D9ADA9-99F1-4D9D-A8D3-1F5DD117F6A0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BAD85298-4198-43F2-9803-DF8F0795772B}" type="presOf" srcId="{14FA0ABF-DDDF-45E6-AEAB-4411FCB37370}" destId="{9C56B1B2-4884-45F7-8349-B4230C4A7A52}" srcOrd="0" destOrd="0" presId="urn:microsoft.com/office/officeart/2005/8/layout/hierarchy1"/>
    <dgm:cxn modelId="{49A78B6B-0DE1-4896-965C-7DFCF4205770}" type="presOf" srcId="{1B5AC03F-09F7-4042-9CA6-BD06F57D43CA}" destId="{C4C6546D-4C4D-4421-BEB2-DDE541C769D5}" srcOrd="0" destOrd="0" presId="urn:microsoft.com/office/officeart/2005/8/layout/hierarchy1"/>
    <dgm:cxn modelId="{FC94C3E1-725C-413F-ADD7-CBAA2777AC43}" type="presOf" srcId="{3594EBFF-2319-4D71-8BDB-C57AF0527858}" destId="{2B2E48BD-C388-43F6-8D10-3C41386D9AF0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6F2D2996-65D8-4934-89D0-6FA9C09FFB32}" type="presOf" srcId="{CD4BF973-ECD2-4D62-9036-EFE3C11080D3}" destId="{DBF67B4B-E7A1-41B0-A10E-BD2377D22E57}" srcOrd="0" destOrd="0" presId="urn:microsoft.com/office/officeart/2005/8/layout/hierarchy1"/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29E8B407-48C2-4FBF-A8BA-7923717AD339}" type="presOf" srcId="{7639EFFA-12EA-4005-8B88-8E9ADE52FFF0}" destId="{D4D5F76E-341D-4ABD-AA0C-631B2FCB1C81}" srcOrd="0" destOrd="0" presId="urn:microsoft.com/office/officeart/2005/8/layout/hierarchy1"/>
    <dgm:cxn modelId="{8F575ECF-5F1A-4825-8336-3AE992711B69}" type="presParOf" srcId="{C4C6546D-4C4D-4421-BEB2-DDE541C769D5}" destId="{231F16F8-4368-4EE6-83FF-A29C273F63BE}" srcOrd="0" destOrd="0" presId="urn:microsoft.com/office/officeart/2005/8/layout/hierarchy1"/>
    <dgm:cxn modelId="{FDD90FBE-BE91-455C-9649-F8A08A71F409}" type="presParOf" srcId="{231F16F8-4368-4EE6-83FF-A29C273F63BE}" destId="{A0B7359B-22A1-4E37-84AF-1137FF8B5038}" srcOrd="0" destOrd="0" presId="urn:microsoft.com/office/officeart/2005/8/layout/hierarchy1"/>
    <dgm:cxn modelId="{00A6D23C-4574-4930-A542-C0077E3FCDEB}" type="presParOf" srcId="{A0B7359B-22A1-4E37-84AF-1137FF8B5038}" destId="{AC8F0FC6-E379-47C4-9811-F6530A33F583}" srcOrd="0" destOrd="0" presId="urn:microsoft.com/office/officeart/2005/8/layout/hierarchy1"/>
    <dgm:cxn modelId="{D226E4DA-ED99-40CB-8820-B931DC952455}" type="presParOf" srcId="{A0B7359B-22A1-4E37-84AF-1137FF8B5038}" destId="{9C56B1B2-4884-45F7-8349-B4230C4A7A52}" srcOrd="1" destOrd="0" presId="urn:microsoft.com/office/officeart/2005/8/layout/hierarchy1"/>
    <dgm:cxn modelId="{51C338C1-F04D-409A-831A-EAC7CAA2CC3B}" type="presParOf" srcId="{231F16F8-4368-4EE6-83FF-A29C273F63BE}" destId="{C32BA8CB-73FF-424D-AE6C-741BD8C9F9FC}" srcOrd="1" destOrd="0" presId="urn:microsoft.com/office/officeart/2005/8/layout/hierarchy1"/>
    <dgm:cxn modelId="{56201E2E-77EE-4468-ABB4-0D1087ECB602}" type="presParOf" srcId="{C32BA8CB-73FF-424D-AE6C-741BD8C9F9FC}" destId="{2B2E48BD-C388-43F6-8D10-3C41386D9AF0}" srcOrd="0" destOrd="0" presId="urn:microsoft.com/office/officeart/2005/8/layout/hierarchy1"/>
    <dgm:cxn modelId="{52A8CCAA-2361-44F7-97D5-A61749C4E638}" type="presParOf" srcId="{C32BA8CB-73FF-424D-AE6C-741BD8C9F9FC}" destId="{C6465E5D-3380-426D-9D26-FEFA41AC4DD3}" srcOrd="1" destOrd="0" presId="urn:microsoft.com/office/officeart/2005/8/layout/hierarchy1"/>
    <dgm:cxn modelId="{5E2E3C0E-EDB5-444A-8B52-CCD140004FF5}" type="presParOf" srcId="{C6465E5D-3380-426D-9D26-FEFA41AC4DD3}" destId="{8181B53A-17AD-4D55-884A-0FFDA23B2B78}" srcOrd="0" destOrd="0" presId="urn:microsoft.com/office/officeart/2005/8/layout/hierarchy1"/>
    <dgm:cxn modelId="{B311B70D-A221-49BD-8063-9B499A2FF27E}" type="presParOf" srcId="{8181B53A-17AD-4D55-884A-0FFDA23B2B78}" destId="{CF760BA5-D085-4E8E-AE03-C6159F947D49}" srcOrd="0" destOrd="0" presId="urn:microsoft.com/office/officeart/2005/8/layout/hierarchy1"/>
    <dgm:cxn modelId="{5AB77B41-4849-4F5C-B146-C86BA3B4387D}" type="presParOf" srcId="{8181B53A-17AD-4D55-884A-0FFDA23B2B78}" destId="{79D9ADA9-99F1-4D9D-A8D3-1F5DD117F6A0}" srcOrd="1" destOrd="0" presId="urn:microsoft.com/office/officeart/2005/8/layout/hierarchy1"/>
    <dgm:cxn modelId="{9901ECE5-8F29-474F-8BB1-A137264046C7}" type="presParOf" srcId="{C6465E5D-3380-426D-9D26-FEFA41AC4DD3}" destId="{27A4DF7F-BC3D-4204-9366-06D65E5F7980}" srcOrd="1" destOrd="0" presId="urn:microsoft.com/office/officeart/2005/8/layout/hierarchy1"/>
    <dgm:cxn modelId="{E023A28D-CC81-465F-BD42-8BF2251D6846}" type="presParOf" srcId="{27A4DF7F-BC3D-4204-9366-06D65E5F7980}" destId="{D4D5F76E-341D-4ABD-AA0C-631B2FCB1C81}" srcOrd="0" destOrd="0" presId="urn:microsoft.com/office/officeart/2005/8/layout/hierarchy1"/>
    <dgm:cxn modelId="{3580D196-D210-4110-8664-324392FAD616}" type="presParOf" srcId="{27A4DF7F-BC3D-4204-9366-06D65E5F7980}" destId="{FF2AB1E0-F615-4BCE-A383-FFBBF2A4245E}" srcOrd="1" destOrd="0" presId="urn:microsoft.com/office/officeart/2005/8/layout/hierarchy1"/>
    <dgm:cxn modelId="{B93E7247-5245-4E11-A114-82D2B55B0FD1}" type="presParOf" srcId="{FF2AB1E0-F615-4BCE-A383-FFBBF2A4245E}" destId="{385573ED-6256-45EE-B789-25AAF018BEA5}" srcOrd="0" destOrd="0" presId="urn:microsoft.com/office/officeart/2005/8/layout/hierarchy1"/>
    <dgm:cxn modelId="{2696F6FD-53CE-4754-8628-22FEAED63F93}" type="presParOf" srcId="{385573ED-6256-45EE-B789-25AAF018BEA5}" destId="{32455586-77CC-4FBA-9773-FDE23733A923}" srcOrd="0" destOrd="0" presId="urn:microsoft.com/office/officeart/2005/8/layout/hierarchy1"/>
    <dgm:cxn modelId="{A7D3AACB-FCD7-43AC-972C-297D2167E3C7}" type="presParOf" srcId="{385573ED-6256-45EE-B789-25AAF018BEA5}" destId="{DBF67B4B-E7A1-41B0-A10E-BD2377D22E57}" srcOrd="1" destOrd="0" presId="urn:microsoft.com/office/officeart/2005/8/layout/hierarchy1"/>
    <dgm:cxn modelId="{A090D4DA-AA21-4423-A7C7-F7AACFD6CB47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A0E04960-BFC3-4DC5-A6DC-B4CA61F3ABDA}" type="presOf" srcId="{1B5AC03F-09F7-4042-9CA6-BD06F57D43CA}" destId="{C4C6546D-4C4D-4421-BEB2-DDE541C769D5}" srcOrd="0" destOrd="0" presId="urn:microsoft.com/office/officeart/2005/8/layout/hierarchy1"/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ED5A8539-3151-4D98-80F3-CF4452410ED9}" type="presOf" srcId="{3594EBFF-2319-4D71-8BDB-C57AF0527858}" destId="{2B2E48BD-C388-43F6-8D10-3C41386D9AF0}" srcOrd="0" destOrd="0" presId="urn:microsoft.com/office/officeart/2005/8/layout/hierarchy1"/>
    <dgm:cxn modelId="{25138504-1D0F-4DA5-BBFC-31B971564942}" type="presOf" srcId="{7639EFFA-12EA-4005-8B88-8E9ADE52FFF0}" destId="{D4D5F76E-341D-4ABD-AA0C-631B2FCB1C81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EB2C39D1-E397-49C4-A2DF-507B625533E7}" type="presOf" srcId="{CD4BF973-ECD2-4D62-9036-EFE3C11080D3}" destId="{DBF67B4B-E7A1-41B0-A10E-BD2377D22E57}" srcOrd="0" destOrd="0" presId="urn:microsoft.com/office/officeart/2005/8/layout/hierarchy1"/>
    <dgm:cxn modelId="{F0CF6FDA-9A5A-4FBC-ABDD-7D6CFB4B31F9}" type="presOf" srcId="{19027CC5-5A0D-438F-8099-91A71B730B58}" destId="{79D9ADA9-99F1-4D9D-A8D3-1F5DD117F6A0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94C905E3-D878-43EA-9D66-0196CF46D9FC}" type="presOf" srcId="{14FA0ABF-DDDF-45E6-AEAB-4411FCB37370}" destId="{9C56B1B2-4884-45F7-8349-B4230C4A7A52}" srcOrd="0" destOrd="0" presId="urn:microsoft.com/office/officeart/2005/8/layout/hierarchy1"/>
    <dgm:cxn modelId="{687EB88A-0AED-4BD9-88C5-CB5290F1597F}" type="presParOf" srcId="{C4C6546D-4C4D-4421-BEB2-DDE541C769D5}" destId="{231F16F8-4368-4EE6-83FF-A29C273F63BE}" srcOrd="0" destOrd="0" presId="urn:microsoft.com/office/officeart/2005/8/layout/hierarchy1"/>
    <dgm:cxn modelId="{BE1653D6-45CF-4573-80C7-61CEEDD4E060}" type="presParOf" srcId="{231F16F8-4368-4EE6-83FF-A29C273F63BE}" destId="{A0B7359B-22A1-4E37-84AF-1137FF8B5038}" srcOrd="0" destOrd="0" presId="urn:microsoft.com/office/officeart/2005/8/layout/hierarchy1"/>
    <dgm:cxn modelId="{749FCABD-F71A-4E9D-AD76-30755CCCA38F}" type="presParOf" srcId="{A0B7359B-22A1-4E37-84AF-1137FF8B5038}" destId="{AC8F0FC6-E379-47C4-9811-F6530A33F583}" srcOrd="0" destOrd="0" presId="urn:microsoft.com/office/officeart/2005/8/layout/hierarchy1"/>
    <dgm:cxn modelId="{FFAC47A4-ED5A-4530-8514-FC86CCBDBE74}" type="presParOf" srcId="{A0B7359B-22A1-4E37-84AF-1137FF8B5038}" destId="{9C56B1B2-4884-45F7-8349-B4230C4A7A52}" srcOrd="1" destOrd="0" presId="urn:microsoft.com/office/officeart/2005/8/layout/hierarchy1"/>
    <dgm:cxn modelId="{73666233-0947-47CB-BD55-38D1D63234DF}" type="presParOf" srcId="{231F16F8-4368-4EE6-83FF-A29C273F63BE}" destId="{C32BA8CB-73FF-424D-AE6C-741BD8C9F9FC}" srcOrd="1" destOrd="0" presId="urn:microsoft.com/office/officeart/2005/8/layout/hierarchy1"/>
    <dgm:cxn modelId="{0EB2C96E-7444-4F88-A731-8BF54D684E00}" type="presParOf" srcId="{C32BA8CB-73FF-424D-AE6C-741BD8C9F9FC}" destId="{2B2E48BD-C388-43F6-8D10-3C41386D9AF0}" srcOrd="0" destOrd="0" presId="urn:microsoft.com/office/officeart/2005/8/layout/hierarchy1"/>
    <dgm:cxn modelId="{142D98BA-A37B-4111-BA6A-4CB8FECA2E08}" type="presParOf" srcId="{C32BA8CB-73FF-424D-AE6C-741BD8C9F9FC}" destId="{C6465E5D-3380-426D-9D26-FEFA41AC4DD3}" srcOrd="1" destOrd="0" presId="urn:microsoft.com/office/officeart/2005/8/layout/hierarchy1"/>
    <dgm:cxn modelId="{D16B38D0-A627-4D8F-89DD-8367AE1ABE1E}" type="presParOf" srcId="{C6465E5D-3380-426D-9D26-FEFA41AC4DD3}" destId="{8181B53A-17AD-4D55-884A-0FFDA23B2B78}" srcOrd="0" destOrd="0" presId="urn:microsoft.com/office/officeart/2005/8/layout/hierarchy1"/>
    <dgm:cxn modelId="{AA74D8C8-6064-47D3-BACA-FA58809EA474}" type="presParOf" srcId="{8181B53A-17AD-4D55-884A-0FFDA23B2B78}" destId="{CF760BA5-D085-4E8E-AE03-C6159F947D49}" srcOrd="0" destOrd="0" presId="urn:microsoft.com/office/officeart/2005/8/layout/hierarchy1"/>
    <dgm:cxn modelId="{26EB07D1-FC5E-4BD2-A9FC-9ADE3CF1B04A}" type="presParOf" srcId="{8181B53A-17AD-4D55-884A-0FFDA23B2B78}" destId="{79D9ADA9-99F1-4D9D-A8D3-1F5DD117F6A0}" srcOrd="1" destOrd="0" presId="urn:microsoft.com/office/officeart/2005/8/layout/hierarchy1"/>
    <dgm:cxn modelId="{DE5EA794-9732-4C99-8679-23CE5A9DB8DD}" type="presParOf" srcId="{C6465E5D-3380-426D-9D26-FEFA41AC4DD3}" destId="{27A4DF7F-BC3D-4204-9366-06D65E5F7980}" srcOrd="1" destOrd="0" presId="urn:microsoft.com/office/officeart/2005/8/layout/hierarchy1"/>
    <dgm:cxn modelId="{A000484C-A491-4E46-B0AC-2CD82C0E858F}" type="presParOf" srcId="{27A4DF7F-BC3D-4204-9366-06D65E5F7980}" destId="{D4D5F76E-341D-4ABD-AA0C-631B2FCB1C81}" srcOrd="0" destOrd="0" presId="urn:microsoft.com/office/officeart/2005/8/layout/hierarchy1"/>
    <dgm:cxn modelId="{D3CBC92E-5E81-4FAB-8EBE-82A094D43B25}" type="presParOf" srcId="{27A4DF7F-BC3D-4204-9366-06D65E5F7980}" destId="{FF2AB1E0-F615-4BCE-A383-FFBBF2A4245E}" srcOrd="1" destOrd="0" presId="urn:microsoft.com/office/officeart/2005/8/layout/hierarchy1"/>
    <dgm:cxn modelId="{C15844C2-C3BC-4F28-BAB7-2CA6C01F57DF}" type="presParOf" srcId="{FF2AB1E0-F615-4BCE-A383-FFBBF2A4245E}" destId="{385573ED-6256-45EE-B789-25AAF018BEA5}" srcOrd="0" destOrd="0" presId="urn:microsoft.com/office/officeart/2005/8/layout/hierarchy1"/>
    <dgm:cxn modelId="{0870F47F-0747-44EF-8392-7492B5C5AE6E}" type="presParOf" srcId="{385573ED-6256-45EE-B789-25AAF018BEA5}" destId="{32455586-77CC-4FBA-9773-FDE23733A923}" srcOrd="0" destOrd="0" presId="urn:microsoft.com/office/officeart/2005/8/layout/hierarchy1"/>
    <dgm:cxn modelId="{2259335D-464D-4F70-A1E6-86B886FADA1F}" type="presParOf" srcId="{385573ED-6256-45EE-B789-25AAF018BEA5}" destId="{DBF67B4B-E7A1-41B0-A10E-BD2377D22E57}" srcOrd="1" destOrd="0" presId="urn:microsoft.com/office/officeart/2005/8/layout/hierarchy1"/>
    <dgm:cxn modelId="{2A16BBD2-E052-43A5-8147-99CD09FC7445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9A94ADA2-B81C-48AA-8619-3EBD10BB8D9A}" type="presOf" srcId="{14FA0ABF-DDDF-45E6-AEAB-4411FCB37370}" destId="{9C56B1B2-4884-45F7-8349-B4230C4A7A52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8FDA813E-C8FF-47F0-80D0-36991BDA9877}" type="presOf" srcId="{3594EBFF-2319-4D71-8BDB-C57AF0527858}" destId="{2B2E48BD-C388-43F6-8D10-3C41386D9AF0}" srcOrd="0" destOrd="0" presId="urn:microsoft.com/office/officeart/2005/8/layout/hierarchy1"/>
    <dgm:cxn modelId="{F125A887-D187-428F-90FD-D7B68E53D8E0}" type="presOf" srcId="{7639EFFA-12EA-4005-8B88-8E9ADE52FFF0}" destId="{D4D5F76E-341D-4ABD-AA0C-631B2FCB1C81}" srcOrd="0" destOrd="0" presId="urn:microsoft.com/office/officeart/2005/8/layout/hierarchy1"/>
    <dgm:cxn modelId="{3BE0BF20-39D0-4D23-B093-7BDD90D9FD6D}" type="presOf" srcId="{19027CC5-5A0D-438F-8099-91A71B730B58}" destId="{79D9ADA9-99F1-4D9D-A8D3-1F5DD117F6A0}" srcOrd="0" destOrd="0" presId="urn:microsoft.com/office/officeart/2005/8/layout/hierarchy1"/>
    <dgm:cxn modelId="{B5A4923F-37D5-404D-AD01-5D9B88D6ADB7}" type="presOf" srcId="{CD4BF973-ECD2-4D62-9036-EFE3C11080D3}" destId="{DBF67B4B-E7A1-41B0-A10E-BD2377D22E57}" srcOrd="0" destOrd="0" presId="urn:microsoft.com/office/officeart/2005/8/layout/hierarchy1"/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F0932145-C21E-41D8-B07A-BD31F9828FF8}" type="presOf" srcId="{1B5AC03F-09F7-4042-9CA6-BD06F57D43CA}" destId="{C4C6546D-4C4D-4421-BEB2-DDE541C769D5}" srcOrd="0" destOrd="0" presId="urn:microsoft.com/office/officeart/2005/8/layout/hierarchy1"/>
    <dgm:cxn modelId="{D7081742-6AA3-455D-B273-5334F906B83B}" type="presParOf" srcId="{C4C6546D-4C4D-4421-BEB2-DDE541C769D5}" destId="{231F16F8-4368-4EE6-83FF-A29C273F63BE}" srcOrd="0" destOrd="0" presId="urn:microsoft.com/office/officeart/2005/8/layout/hierarchy1"/>
    <dgm:cxn modelId="{54BBD29A-7F41-4255-A666-94786ADF041A}" type="presParOf" srcId="{231F16F8-4368-4EE6-83FF-A29C273F63BE}" destId="{A0B7359B-22A1-4E37-84AF-1137FF8B5038}" srcOrd="0" destOrd="0" presId="urn:microsoft.com/office/officeart/2005/8/layout/hierarchy1"/>
    <dgm:cxn modelId="{41CE0D65-B492-45B6-BC15-4DB0D52BEC10}" type="presParOf" srcId="{A0B7359B-22A1-4E37-84AF-1137FF8B5038}" destId="{AC8F0FC6-E379-47C4-9811-F6530A33F583}" srcOrd="0" destOrd="0" presId="urn:microsoft.com/office/officeart/2005/8/layout/hierarchy1"/>
    <dgm:cxn modelId="{46DEAC2C-769C-4EE5-8725-3505A1C3DAC8}" type="presParOf" srcId="{A0B7359B-22A1-4E37-84AF-1137FF8B5038}" destId="{9C56B1B2-4884-45F7-8349-B4230C4A7A52}" srcOrd="1" destOrd="0" presId="urn:microsoft.com/office/officeart/2005/8/layout/hierarchy1"/>
    <dgm:cxn modelId="{5A060156-FF42-47B0-A141-722A8A70C23D}" type="presParOf" srcId="{231F16F8-4368-4EE6-83FF-A29C273F63BE}" destId="{C32BA8CB-73FF-424D-AE6C-741BD8C9F9FC}" srcOrd="1" destOrd="0" presId="urn:microsoft.com/office/officeart/2005/8/layout/hierarchy1"/>
    <dgm:cxn modelId="{52C0A7E5-B356-4CE6-8226-36ECF54EDD4D}" type="presParOf" srcId="{C32BA8CB-73FF-424D-AE6C-741BD8C9F9FC}" destId="{2B2E48BD-C388-43F6-8D10-3C41386D9AF0}" srcOrd="0" destOrd="0" presId="urn:microsoft.com/office/officeart/2005/8/layout/hierarchy1"/>
    <dgm:cxn modelId="{C9D5EC38-7A59-416E-83F4-E853ED788B02}" type="presParOf" srcId="{C32BA8CB-73FF-424D-AE6C-741BD8C9F9FC}" destId="{C6465E5D-3380-426D-9D26-FEFA41AC4DD3}" srcOrd="1" destOrd="0" presId="urn:microsoft.com/office/officeart/2005/8/layout/hierarchy1"/>
    <dgm:cxn modelId="{8ACF559E-1061-42E8-8D3E-BCD7B85A4F1A}" type="presParOf" srcId="{C6465E5D-3380-426D-9D26-FEFA41AC4DD3}" destId="{8181B53A-17AD-4D55-884A-0FFDA23B2B78}" srcOrd="0" destOrd="0" presId="urn:microsoft.com/office/officeart/2005/8/layout/hierarchy1"/>
    <dgm:cxn modelId="{3980B128-BAC4-4765-B634-911E886B01D5}" type="presParOf" srcId="{8181B53A-17AD-4D55-884A-0FFDA23B2B78}" destId="{CF760BA5-D085-4E8E-AE03-C6159F947D49}" srcOrd="0" destOrd="0" presId="urn:microsoft.com/office/officeart/2005/8/layout/hierarchy1"/>
    <dgm:cxn modelId="{C015680E-D9EC-46C4-937F-C2E5C2980717}" type="presParOf" srcId="{8181B53A-17AD-4D55-884A-0FFDA23B2B78}" destId="{79D9ADA9-99F1-4D9D-A8D3-1F5DD117F6A0}" srcOrd="1" destOrd="0" presId="urn:microsoft.com/office/officeart/2005/8/layout/hierarchy1"/>
    <dgm:cxn modelId="{5137E568-D6FB-416B-A928-67D37A6A954A}" type="presParOf" srcId="{C6465E5D-3380-426D-9D26-FEFA41AC4DD3}" destId="{27A4DF7F-BC3D-4204-9366-06D65E5F7980}" srcOrd="1" destOrd="0" presId="urn:microsoft.com/office/officeart/2005/8/layout/hierarchy1"/>
    <dgm:cxn modelId="{1760835A-42C8-43F4-871D-55E417176547}" type="presParOf" srcId="{27A4DF7F-BC3D-4204-9366-06D65E5F7980}" destId="{D4D5F76E-341D-4ABD-AA0C-631B2FCB1C81}" srcOrd="0" destOrd="0" presId="urn:microsoft.com/office/officeart/2005/8/layout/hierarchy1"/>
    <dgm:cxn modelId="{034C1B0E-C3D9-4D0E-8615-C7684A6968F0}" type="presParOf" srcId="{27A4DF7F-BC3D-4204-9366-06D65E5F7980}" destId="{FF2AB1E0-F615-4BCE-A383-FFBBF2A4245E}" srcOrd="1" destOrd="0" presId="urn:microsoft.com/office/officeart/2005/8/layout/hierarchy1"/>
    <dgm:cxn modelId="{2D8CD2DC-6552-496A-91D8-56300FEE9F07}" type="presParOf" srcId="{FF2AB1E0-F615-4BCE-A383-FFBBF2A4245E}" destId="{385573ED-6256-45EE-B789-25AAF018BEA5}" srcOrd="0" destOrd="0" presId="urn:microsoft.com/office/officeart/2005/8/layout/hierarchy1"/>
    <dgm:cxn modelId="{FB0E383F-D8BE-4B61-B278-DF1E7FA65301}" type="presParOf" srcId="{385573ED-6256-45EE-B789-25AAF018BEA5}" destId="{32455586-77CC-4FBA-9773-FDE23733A923}" srcOrd="0" destOrd="0" presId="urn:microsoft.com/office/officeart/2005/8/layout/hierarchy1"/>
    <dgm:cxn modelId="{7D027E0B-397F-40E4-A086-EF6EC6ED0718}" type="presParOf" srcId="{385573ED-6256-45EE-B789-25AAF018BEA5}" destId="{DBF67B4B-E7A1-41B0-A10E-BD2377D22E57}" srcOrd="1" destOrd="0" presId="urn:microsoft.com/office/officeart/2005/8/layout/hierarchy1"/>
    <dgm:cxn modelId="{C5DF09A8-ECAA-4E63-B0ED-7D16F03EAF21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5AC03F-09F7-4042-9CA6-BD06F57D43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27CC5-5A0D-438F-8099-91A71B730B58}">
      <dgm:prSet custT="1"/>
      <dgm:spPr/>
      <dgm:t>
        <a:bodyPr/>
        <a:lstStyle/>
        <a:p>
          <a:r>
            <a:rPr lang="ru-RU" sz="2400" dirty="0" smtClean="0"/>
            <a:t>Стохастические</a:t>
          </a:r>
        </a:p>
      </dgm:t>
    </dgm:pt>
    <dgm:pt modelId="{3594EBFF-2319-4D71-8BDB-C57AF0527858}" type="parTrans" cxnId="{C88835D6-7E18-4CF8-A4C9-143D4DB1029F}">
      <dgm:prSet/>
      <dgm:spPr/>
      <dgm:t>
        <a:bodyPr/>
        <a:lstStyle/>
        <a:p>
          <a:endParaRPr lang="ru-RU"/>
        </a:p>
      </dgm:t>
    </dgm:pt>
    <dgm:pt modelId="{791EE536-DC99-4853-BF6F-E9CD3CE97A98}" type="sibTrans" cxnId="{C88835D6-7E18-4CF8-A4C9-143D4DB1029F}">
      <dgm:prSet/>
      <dgm:spPr/>
      <dgm:t>
        <a:bodyPr/>
        <a:lstStyle/>
        <a:p>
          <a:endParaRPr lang="ru-RU"/>
        </a:p>
      </dgm:t>
    </dgm:pt>
    <dgm:pt modelId="{CD4BF973-ECD2-4D62-9036-EFE3C11080D3}">
      <dgm:prSet/>
      <dgm:spPr/>
      <dgm:t>
        <a:bodyPr/>
        <a:lstStyle/>
        <a:p>
          <a:r>
            <a:rPr lang="ru-RU" dirty="0" smtClean="0"/>
            <a:t>Интервальные генетические алгоритмы</a:t>
          </a:r>
        </a:p>
      </dgm:t>
    </dgm:pt>
    <dgm:pt modelId="{7639EFFA-12EA-4005-8B88-8E9ADE52FFF0}" type="parTrans" cxnId="{14596CFE-2D7A-44C4-A359-A83A35445E9B}">
      <dgm:prSet/>
      <dgm:spPr/>
      <dgm:t>
        <a:bodyPr/>
        <a:lstStyle/>
        <a:p>
          <a:endParaRPr lang="ru-RU"/>
        </a:p>
      </dgm:t>
    </dgm:pt>
    <dgm:pt modelId="{410EBFD0-F6B1-4F5A-99A8-098B8D9865D3}" type="sibTrans" cxnId="{14596CFE-2D7A-44C4-A359-A83A35445E9B}">
      <dgm:prSet/>
      <dgm:spPr/>
      <dgm:t>
        <a:bodyPr/>
        <a:lstStyle/>
        <a:p>
          <a:endParaRPr lang="ru-RU"/>
        </a:p>
      </dgm:t>
    </dgm:pt>
    <dgm:pt modelId="{14FA0ABF-DDDF-45E6-AEAB-4411FCB37370}">
      <dgm:prSet phldrT="[Text]"/>
      <dgm:spPr/>
      <dgm:t>
        <a:bodyPr/>
        <a:lstStyle/>
        <a:p>
          <a:endParaRPr lang="ru-RU" dirty="0"/>
        </a:p>
      </dgm:t>
    </dgm:pt>
    <dgm:pt modelId="{BEAA651D-0164-4EAF-8E37-1CA76E71D316}" type="parTrans" cxnId="{23053B75-58CB-4361-B9E2-D6A494EA4C7A}">
      <dgm:prSet/>
      <dgm:spPr/>
      <dgm:t>
        <a:bodyPr/>
        <a:lstStyle/>
        <a:p>
          <a:endParaRPr lang="ru-RU"/>
        </a:p>
      </dgm:t>
    </dgm:pt>
    <dgm:pt modelId="{871659EF-A1E1-4671-AB5C-86980053D72E}" type="sibTrans" cxnId="{23053B75-58CB-4361-B9E2-D6A494EA4C7A}">
      <dgm:prSet/>
      <dgm:spPr/>
      <dgm:t>
        <a:bodyPr/>
        <a:lstStyle/>
        <a:p>
          <a:endParaRPr lang="ru-RU"/>
        </a:p>
      </dgm:t>
    </dgm:pt>
    <dgm:pt modelId="{C4C6546D-4C4D-4421-BEB2-DDE541C769D5}" type="pres">
      <dgm:prSet presAssocID="{1B5AC03F-09F7-4042-9CA6-BD06F57D43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1F16F8-4368-4EE6-83FF-A29C273F63BE}" type="pres">
      <dgm:prSet presAssocID="{14FA0ABF-DDDF-45E6-AEAB-4411FCB37370}" presName="hierRoot1" presStyleCnt="0"/>
      <dgm:spPr/>
    </dgm:pt>
    <dgm:pt modelId="{A0B7359B-22A1-4E37-84AF-1137FF8B5038}" type="pres">
      <dgm:prSet presAssocID="{14FA0ABF-DDDF-45E6-AEAB-4411FCB37370}" presName="composite" presStyleCnt="0"/>
      <dgm:spPr/>
    </dgm:pt>
    <dgm:pt modelId="{AC8F0FC6-E379-47C4-9811-F6530A33F583}" type="pres">
      <dgm:prSet presAssocID="{14FA0ABF-DDDF-45E6-AEAB-4411FCB37370}" presName="background" presStyleLbl="node0" presStyleIdx="0" presStyleCnt="1"/>
      <dgm:spPr/>
    </dgm:pt>
    <dgm:pt modelId="{9C56B1B2-4884-45F7-8349-B4230C4A7A52}" type="pres">
      <dgm:prSet presAssocID="{14FA0ABF-DDDF-45E6-AEAB-4411FCB37370}" presName="text" presStyleLbl="fgAcc0" presStyleIdx="0" presStyleCnt="1" custLinFactX="-82113" custLinFactNeighborX="-100000" custLinFactNeighborY="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2BA8CB-73FF-424D-AE6C-741BD8C9F9FC}" type="pres">
      <dgm:prSet presAssocID="{14FA0ABF-DDDF-45E6-AEAB-4411FCB37370}" presName="hierChild2" presStyleCnt="0"/>
      <dgm:spPr/>
    </dgm:pt>
    <dgm:pt modelId="{2B2E48BD-C388-43F6-8D10-3C41386D9AF0}" type="pres">
      <dgm:prSet presAssocID="{3594EBFF-2319-4D71-8BDB-C57AF052785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6465E5D-3380-426D-9D26-FEFA41AC4DD3}" type="pres">
      <dgm:prSet presAssocID="{19027CC5-5A0D-438F-8099-91A71B730B58}" presName="hierRoot2" presStyleCnt="0"/>
      <dgm:spPr/>
    </dgm:pt>
    <dgm:pt modelId="{8181B53A-17AD-4D55-884A-0FFDA23B2B78}" type="pres">
      <dgm:prSet presAssocID="{19027CC5-5A0D-438F-8099-91A71B730B58}" presName="composite2" presStyleCnt="0"/>
      <dgm:spPr/>
    </dgm:pt>
    <dgm:pt modelId="{CF760BA5-D085-4E8E-AE03-C6159F947D49}" type="pres">
      <dgm:prSet presAssocID="{19027CC5-5A0D-438F-8099-91A71B730B58}" presName="background2" presStyleLbl="node2" presStyleIdx="0" presStyleCnt="1"/>
      <dgm:spPr/>
    </dgm:pt>
    <dgm:pt modelId="{79D9ADA9-99F1-4D9D-A8D3-1F5DD117F6A0}" type="pres">
      <dgm:prSet presAssocID="{19027CC5-5A0D-438F-8099-91A71B730B58}" presName="text2" presStyleLbl="fgAcc2" presStyleIdx="0" presStyleCnt="1" custScaleX="134158" custScaleY="140945" custLinFactY="-10464" custLinFactNeighborX="32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DF7F-BC3D-4204-9366-06D65E5F7980}" type="pres">
      <dgm:prSet presAssocID="{19027CC5-5A0D-438F-8099-91A71B730B58}" presName="hierChild3" presStyleCnt="0"/>
      <dgm:spPr/>
    </dgm:pt>
    <dgm:pt modelId="{D4D5F76E-341D-4ABD-AA0C-631B2FCB1C81}" type="pres">
      <dgm:prSet presAssocID="{7639EFFA-12EA-4005-8B88-8E9ADE52FFF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F2AB1E0-F615-4BCE-A383-FFBBF2A4245E}" type="pres">
      <dgm:prSet presAssocID="{CD4BF973-ECD2-4D62-9036-EFE3C11080D3}" presName="hierRoot3" presStyleCnt="0"/>
      <dgm:spPr/>
    </dgm:pt>
    <dgm:pt modelId="{385573ED-6256-45EE-B789-25AAF018BEA5}" type="pres">
      <dgm:prSet presAssocID="{CD4BF973-ECD2-4D62-9036-EFE3C11080D3}" presName="composite3" presStyleCnt="0"/>
      <dgm:spPr/>
    </dgm:pt>
    <dgm:pt modelId="{32455586-77CC-4FBA-9773-FDE23733A923}" type="pres">
      <dgm:prSet presAssocID="{CD4BF973-ECD2-4D62-9036-EFE3C11080D3}" presName="background3" presStyleLbl="node3" presStyleIdx="0" presStyleCnt="1"/>
      <dgm:spPr/>
    </dgm:pt>
    <dgm:pt modelId="{DBF67B4B-E7A1-41B0-A10E-BD2377D22E57}" type="pres">
      <dgm:prSet presAssocID="{CD4BF973-ECD2-4D62-9036-EFE3C11080D3}" presName="text3" presStyleLbl="fgAcc3" presStyleIdx="0" presStyleCnt="1" custLinFactX="45082" custLinFactY="-100000" custLinFactNeighborX="100000" custLinFactNeighborY="-154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BF39E-6924-4578-8745-51AA334EDDA4}" type="pres">
      <dgm:prSet presAssocID="{CD4BF973-ECD2-4D62-9036-EFE3C11080D3}" presName="hierChild4" presStyleCnt="0"/>
      <dgm:spPr/>
    </dgm:pt>
  </dgm:ptLst>
  <dgm:cxnLst>
    <dgm:cxn modelId="{C88835D6-7E18-4CF8-A4C9-143D4DB1029F}" srcId="{14FA0ABF-DDDF-45E6-AEAB-4411FCB37370}" destId="{19027CC5-5A0D-438F-8099-91A71B730B58}" srcOrd="0" destOrd="0" parTransId="{3594EBFF-2319-4D71-8BDB-C57AF0527858}" sibTransId="{791EE536-DC99-4853-BF6F-E9CD3CE97A98}"/>
    <dgm:cxn modelId="{D0A07E30-39EB-49B5-860A-C7D73C9BDA95}" type="presOf" srcId="{19027CC5-5A0D-438F-8099-91A71B730B58}" destId="{79D9ADA9-99F1-4D9D-A8D3-1F5DD117F6A0}" srcOrd="0" destOrd="0" presId="urn:microsoft.com/office/officeart/2005/8/layout/hierarchy1"/>
    <dgm:cxn modelId="{B779D0A3-691F-4D8F-96A4-D0B27E603309}" type="presOf" srcId="{CD4BF973-ECD2-4D62-9036-EFE3C11080D3}" destId="{DBF67B4B-E7A1-41B0-A10E-BD2377D22E57}" srcOrd="0" destOrd="0" presId="urn:microsoft.com/office/officeart/2005/8/layout/hierarchy1"/>
    <dgm:cxn modelId="{14596CFE-2D7A-44C4-A359-A83A35445E9B}" srcId="{19027CC5-5A0D-438F-8099-91A71B730B58}" destId="{CD4BF973-ECD2-4D62-9036-EFE3C11080D3}" srcOrd="0" destOrd="0" parTransId="{7639EFFA-12EA-4005-8B88-8E9ADE52FFF0}" sibTransId="{410EBFD0-F6B1-4F5A-99A8-098B8D9865D3}"/>
    <dgm:cxn modelId="{878E1485-0A6E-4EFA-BB68-013C1BD42DC3}" type="presOf" srcId="{7639EFFA-12EA-4005-8B88-8E9ADE52FFF0}" destId="{D4D5F76E-341D-4ABD-AA0C-631B2FCB1C81}" srcOrd="0" destOrd="0" presId="urn:microsoft.com/office/officeart/2005/8/layout/hierarchy1"/>
    <dgm:cxn modelId="{FF07AF84-E398-400B-B0BA-71CBC3ABACF0}" type="presOf" srcId="{3594EBFF-2319-4D71-8BDB-C57AF0527858}" destId="{2B2E48BD-C388-43F6-8D10-3C41386D9AF0}" srcOrd="0" destOrd="0" presId="urn:microsoft.com/office/officeart/2005/8/layout/hierarchy1"/>
    <dgm:cxn modelId="{40FB62F5-E48A-495F-B60C-7E72A450F5E3}" type="presOf" srcId="{1B5AC03F-09F7-4042-9CA6-BD06F57D43CA}" destId="{C4C6546D-4C4D-4421-BEB2-DDE541C769D5}" srcOrd="0" destOrd="0" presId="urn:microsoft.com/office/officeart/2005/8/layout/hierarchy1"/>
    <dgm:cxn modelId="{23053B75-58CB-4361-B9E2-D6A494EA4C7A}" srcId="{1B5AC03F-09F7-4042-9CA6-BD06F57D43CA}" destId="{14FA0ABF-DDDF-45E6-AEAB-4411FCB37370}" srcOrd="0" destOrd="0" parTransId="{BEAA651D-0164-4EAF-8E37-1CA76E71D316}" sibTransId="{871659EF-A1E1-4671-AB5C-86980053D72E}"/>
    <dgm:cxn modelId="{58025B89-3965-4BA8-AF9E-95D88408EDC9}" type="presOf" srcId="{14FA0ABF-DDDF-45E6-AEAB-4411FCB37370}" destId="{9C56B1B2-4884-45F7-8349-B4230C4A7A52}" srcOrd="0" destOrd="0" presId="urn:microsoft.com/office/officeart/2005/8/layout/hierarchy1"/>
    <dgm:cxn modelId="{342FAAD0-A1FC-4357-BC06-562A5B335398}" type="presParOf" srcId="{C4C6546D-4C4D-4421-BEB2-DDE541C769D5}" destId="{231F16F8-4368-4EE6-83FF-A29C273F63BE}" srcOrd="0" destOrd="0" presId="urn:microsoft.com/office/officeart/2005/8/layout/hierarchy1"/>
    <dgm:cxn modelId="{D2FC309A-B455-4520-8072-DC1E034CAE85}" type="presParOf" srcId="{231F16F8-4368-4EE6-83FF-A29C273F63BE}" destId="{A0B7359B-22A1-4E37-84AF-1137FF8B5038}" srcOrd="0" destOrd="0" presId="urn:microsoft.com/office/officeart/2005/8/layout/hierarchy1"/>
    <dgm:cxn modelId="{A066B4EC-F71F-4522-BFB2-345FAD7D4FB9}" type="presParOf" srcId="{A0B7359B-22A1-4E37-84AF-1137FF8B5038}" destId="{AC8F0FC6-E379-47C4-9811-F6530A33F583}" srcOrd="0" destOrd="0" presId="urn:microsoft.com/office/officeart/2005/8/layout/hierarchy1"/>
    <dgm:cxn modelId="{863BF0B6-85F0-40AB-BF82-C0DC64A6D82A}" type="presParOf" srcId="{A0B7359B-22A1-4E37-84AF-1137FF8B5038}" destId="{9C56B1B2-4884-45F7-8349-B4230C4A7A52}" srcOrd="1" destOrd="0" presId="urn:microsoft.com/office/officeart/2005/8/layout/hierarchy1"/>
    <dgm:cxn modelId="{7A9530DA-792C-4574-ACA6-2A7674E8DE67}" type="presParOf" srcId="{231F16F8-4368-4EE6-83FF-A29C273F63BE}" destId="{C32BA8CB-73FF-424D-AE6C-741BD8C9F9FC}" srcOrd="1" destOrd="0" presId="urn:microsoft.com/office/officeart/2005/8/layout/hierarchy1"/>
    <dgm:cxn modelId="{05AA8E49-AD04-44E9-BEB6-12F6B3D51778}" type="presParOf" srcId="{C32BA8CB-73FF-424D-AE6C-741BD8C9F9FC}" destId="{2B2E48BD-C388-43F6-8D10-3C41386D9AF0}" srcOrd="0" destOrd="0" presId="urn:microsoft.com/office/officeart/2005/8/layout/hierarchy1"/>
    <dgm:cxn modelId="{57C63F33-925E-4181-B82B-CB190495905D}" type="presParOf" srcId="{C32BA8CB-73FF-424D-AE6C-741BD8C9F9FC}" destId="{C6465E5D-3380-426D-9D26-FEFA41AC4DD3}" srcOrd="1" destOrd="0" presId="urn:microsoft.com/office/officeart/2005/8/layout/hierarchy1"/>
    <dgm:cxn modelId="{8E605593-F5DA-4AFB-9EDE-3F19510FA968}" type="presParOf" srcId="{C6465E5D-3380-426D-9D26-FEFA41AC4DD3}" destId="{8181B53A-17AD-4D55-884A-0FFDA23B2B78}" srcOrd="0" destOrd="0" presId="urn:microsoft.com/office/officeart/2005/8/layout/hierarchy1"/>
    <dgm:cxn modelId="{6272B975-FB1E-4610-A071-0527936B6459}" type="presParOf" srcId="{8181B53A-17AD-4D55-884A-0FFDA23B2B78}" destId="{CF760BA5-D085-4E8E-AE03-C6159F947D49}" srcOrd="0" destOrd="0" presId="urn:microsoft.com/office/officeart/2005/8/layout/hierarchy1"/>
    <dgm:cxn modelId="{5D74AD2E-C281-4687-9607-E6E92E1FCB64}" type="presParOf" srcId="{8181B53A-17AD-4D55-884A-0FFDA23B2B78}" destId="{79D9ADA9-99F1-4D9D-A8D3-1F5DD117F6A0}" srcOrd="1" destOrd="0" presId="urn:microsoft.com/office/officeart/2005/8/layout/hierarchy1"/>
    <dgm:cxn modelId="{E08B8F7F-A4F0-4370-9E23-F0F390CBC7E1}" type="presParOf" srcId="{C6465E5D-3380-426D-9D26-FEFA41AC4DD3}" destId="{27A4DF7F-BC3D-4204-9366-06D65E5F7980}" srcOrd="1" destOrd="0" presId="urn:microsoft.com/office/officeart/2005/8/layout/hierarchy1"/>
    <dgm:cxn modelId="{4E4AE905-CAD5-471F-BE1B-F55D47EE7138}" type="presParOf" srcId="{27A4DF7F-BC3D-4204-9366-06D65E5F7980}" destId="{D4D5F76E-341D-4ABD-AA0C-631B2FCB1C81}" srcOrd="0" destOrd="0" presId="urn:microsoft.com/office/officeart/2005/8/layout/hierarchy1"/>
    <dgm:cxn modelId="{48926504-38FD-45C9-BB36-8E0130207D37}" type="presParOf" srcId="{27A4DF7F-BC3D-4204-9366-06D65E5F7980}" destId="{FF2AB1E0-F615-4BCE-A383-FFBBF2A4245E}" srcOrd="1" destOrd="0" presId="urn:microsoft.com/office/officeart/2005/8/layout/hierarchy1"/>
    <dgm:cxn modelId="{DD8E8B58-AE68-4F37-97D8-276433211124}" type="presParOf" srcId="{FF2AB1E0-F615-4BCE-A383-FFBBF2A4245E}" destId="{385573ED-6256-45EE-B789-25AAF018BEA5}" srcOrd="0" destOrd="0" presId="urn:microsoft.com/office/officeart/2005/8/layout/hierarchy1"/>
    <dgm:cxn modelId="{1ED98A16-C25F-44E5-945F-629E2D084B37}" type="presParOf" srcId="{385573ED-6256-45EE-B789-25AAF018BEA5}" destId="{32455586-77CC-4FBA-9773-FDE23733A923}" srcOrd="0" destOrd="0" presId="urn:microsoft.com/office/officeart/2005/8/layout/hierarchy1"/>
    <dgm:cxn modelId="{C1EC8614-C4D5-40BF-8690-990930AC8178}" type="presParOf" srcId="{385573ED-6256-45EE-B789-25AAF018BEA5}" destId="{DBF67B4B-E7A1-41B0-A10E-BD2377D22E57}" srcOrd="1" destOrd="0" presId="urn:microsoft.com/office/officeart/2005/8/layout/hierarchy1"/>
    <dgm:cxn modelId="{EA9FF761-1230-4649-8E4E-A0309D588173}" type="presParOf" srcId="{FF2AB1E0-F615-4BCE-A383-FFBBF2A4245E}" destId="{F23BF39E-6924-4578-8745-51AA334ED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9470EE-61F6-43C1-B338-17CABA926315}">
      <dsp:nvSpPr>
        <dsp:cNvPr id="0" name=""/>
        <dsp:cNvSpPr/>
      </dsp:nvSpPr>
      <dsp:spPr>
        <a:xfrm>
          <a:off x="4324734" y="2800982"/>
          <a:ext cx="3069166" cy="730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693"/>
              </a:lnTo>
              <a:lnTo>
                <a:pt x="3069166" y="497693"/>
              </a:lnTo>
              <a:lnTo>
                <a:pt x="3069166" y="7303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B440F-AE3B-45AE-B807-11426EA77FB5}">
      <dsp:nvSpPr>
        <dsp:cNvPr id="0" name=""/>
        <dsp:cNvSpPr/>
      </dsp:nvSpPr>
      <dsp:spPr>
        <a:xfrm>
          <a:off x="4279014" y="2800982"/>
          <a:ext cx="91440" cy="7303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03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ABAA7-8858-4232-B1FA-06588B2729F8}">
      <dsp:nvSpPr>
        <dsp:cNvPr id="0" name=""/>
        <dsp:cNvSpPr/>
      </dsp:nvSpPr>
      <dsp:spPr>
        <a:xfrm>
          <a:off x="1255568" y="2800982"/>
          <a:ext cx="3069166" cy="730322"/>
        </a:xfrm>
        <a:custGeom>
          <a:avLst/>
          <a:gdLst/>
          <a:ahLst/>
          <a:cxnLst/>
          <a:rect l="0" t="0" r="0" b="0"/>
          <a:pathLst>
            <a:path>
              <a:moveTo>
                <a:pt x="3069166" y="0"/>
              </a:moveTo>
              <a:lnTo>
                <a:pt x="3069166" y="497693"/>
              </a:lnTo>
              <a:lnTo>
                <a:pt x="0" y="497693"/>
              </a:lnTo>
              <a:lnTo>
                <a:pt x="0" y="7303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D337D-1426-404B-AB1A-8B84CB5C9666}">
      <dsp:nvSpPr>
        <dsp:cNvPr id="0" name=""/>
        <dsp:cNvSpPr/>
      </dsp:nvSpPr>
      <dsp:spPr>
        <a:xfrm>
          <a:off x="3069166" y="1206411"/>
          <a:ext cx="2511136" cy="1594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AC825-FD5C-4394-9878-120CC3D6A579}">
      <dsp:nvSpPr>
        <dsp:cNvPr id="0" name=""/>
        <dsp:cNvSpPr/>
      </dsp:nvSpPr>
      <dsp:spPr>
        <a:xfrm>
          <a:off x="3348181" y="1471475"/>
          <a:ext cx="2511136" cy="1594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Решатель</a:t>
          </a:r>
          <a:endParaRPr lang="ru-RU" sz="2300" kern="1200" dirty="0"/>
        </a:p>
      </dsp:txBody>
      <dsp:txXfrm>
        <a:off x="3348181" y="1471475"/>
        <a:ext cx="2511136" cy="1594571"/>
      </dsp:txXfrm>
    </dsp:sp>
    <dsp:sp modelId="{42AA3AB4-FE71-40ED-82F1-AA587DA9C4A0}">
      <dsp:nvSpPr>
        <dsp:cNvPr id="0" name=""/>
        <dsp:cNvSpPr/>
      </dsp:nvSpPr>
      <dsp:spPr>
        <a:xfrm>
          <a:off x="0" y="3531304"/>
          <a:ext cx="2511136" cy="1594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A3357-115A-4D94-A6BC-ACA0230D005F}">
      <dsp:nvSpPr>
        <dsp:cNvPr id="0" name=""/>
        <dsp:cNvSpPr/>
      </dsp:nvSpPr>
      <dsp:spPr>
        <a:xfrm>
          <a:off x="279015" y="3796369"/>
          <a:ext cx="2511136" cy="1594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Интервальные алгоритмы адаптивного дробления</a:t>
          </a:r>
          <a:endParaRPr lang="ru-RU" sz="2300" kern="1200" dirty="0"/>
        </a:p>
      </dsp:txBody>
      <dsp:txXfrm>
        <a:off x="279015" y="3796369"/>
        <a:ext cx="2511136" cy="1594571"/>
      </dsp:txXfrm>
    </dsp:sp>
    <dsp:sp modelId="{7DFFF094-0E46-416E-9F61-E7F93A662CCB}">
      <dsp:nvSpPr>
        <dsp:cNvPr id="0" name=""/>
        <dsp:cNvSpPr/>
      </dsp:nvSpPr>
      <dsp:spPr>
        <a:xfrm>
          <a:off x="3069166" y="3531304"/>
          <a:ext cx="2511136" cy="1594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08772-C443-4DDD-AABD-4DB6D94186E5}">
      <dsp:nvSpPr>
        <dsp:cNvPr id="0" name=""/>
        <dsp:cNvSpPr/>
      </dsp:nvSpPr>
      <dsp:spPr>
        <a:xfrm>
          <a:off x="3348181" y="3796369"/>
          <a:ext cx="2511136" cy="1594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Классические алгоритмы</a:t>
          </a:r>
          <a:endParaRPr lang="ru-RU" sz="2300" kern="1200" dirty="0"/>
        </a:p>
      </dsp:txBody>
      <dsp:txXfrm>
        <a:off x="3348181" y="3796369"/>
        <a:ext cx="2511136" cy="1594571"/>
      </dsp:txXfrm>
    </dsp:sp>
    <dsp:sp modelId="{6D614240-831B-4E5A-BF15-201BDCB07CB9}">
      <dsp:nvSpPr>
        <dsp:cNvPr id="0" name=""/>
        <dsp:cNvSpPr/>
      </dsp:nvSpPr>
      <dsp:spPr>
        <a:xfrm>
          <a:off x="6138332" y="3531304"/>
          <a:ext cx="2511136" cy="1594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F4E22-8B8B-4FB6-B377-0B64F21B617F}">
      <dsp:nvSpPr>
        <dsp:cNvPr id="0" name=""/>
        <dsp:cNvSpPr/>
      </dsp:nvSpPr>
      <dsp:spPr>
        <a:xfrm>
          <a:off x="6417347" y="3796369"/>
          <a:ext cx="2511136" cy="1594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Интервальные методы  распространения ограничений</a:t>
          </a:r>
          <a:endParaRPr lang="ru-RU" sz="2300" kern="1200" dirty="0"/>
        </a:p>
      </dsp:txBody>
      <dsp:txXfrm>
        <a:off x="6417347" y="3796369"/>
        <a:ext cx="2511136" cy="159457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EE4F89-D26C-41E1-B194-24AE5A4F697B}">
      <dsp:nvSpPr>
        <dsp:cNvPr id="0" name=""/>
        <dsp:cNvSpPr/>
      </dsp:nvSpPr>
      <dsp:spPr>
        <a:xfrm>
          <a:off x="889664" y="953105"/>
          <a:ext cx="6061111" cy="1122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779"/>
              </a:lnTo>
              <a:lnTo>
                <a:pt x="6061111" y="961779"/>
              </a:lnTo>
              <a:lnTo>
                <a:pt x="6061111" y="1122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5F76E-341D-4ABD-AA0C-631B2FCB1C81}">
      <dsp:nvSpPr>
        <dsp:cNvPr id="0" name=""/>
        <dsp:cNvSpPr/>
      </dsp:nvSpPr>
      <dsp:spPr>
        <a:xfrm>
          <a:off x="4066450" y="3499345"/>
          <a:ext cx="3153476" cy="870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023"/>
              </a:lnTo>
              <a:lnTo>
                <a:pt x="3153476" y="710023"/>
              </a:lnTo>
              <a:lnTo>
                <a:pt x="3153476" y="870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25A35-921A-4187-9433-91CBD10C60A2}">
      <dsp:nvSpPr>
        <dsp:cNvPr id="0" name=""/>
        <dsp:cNvSpPr/>
      </dsp:nvSpPr>
      <dsp:spPr>
        <a:xfrm>
          <a:off x="4066450" y="3499345"/>
          <a:ext cx="1036342" cy="870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023"/>
              </a:lnTo>
              <a:lnTo>
                <a:pt x="1036342" y="710023"/>
              </a:lnTo>
              <a:lnTo>
                <a:pt x="1036342" y="870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7F740-0A1A-4A3A-91A4-00819A9D2B8D}">
      <dsp:nvSpPr>
        <dsp:cNvPr id="0" name=""/>
        <dsp:cNvSpPr/>
      </dsp:nvSpPr>
      <dsp:spPr>
        <a:xfrm>
          <a:off x="2985659" y="3499345"/>
          <a:ext cx="1080790" cy="870492"/>
        </a:xfrm>
        <a:custGeom>
          <a:avLst/>
          <a:gdLst/>
          <a:ahLst/>
          <a:cxnLst/>
          <a:rect l="0" t="0" r="0" b="0"/>
          <a:pathLst>
            <a:path>
              <a:moveTo>
                <a:pt x="1080790" y="0"/>
              </a:moveTo>
              <a:lnTo>
                <a:pt x="1080790" y="710023"/>
              </a:lnTo>
              <a:lnTo>
                <a:pt x="0" y="710023"/>
              </a:lnTo>
              <a:lnTo>
                <a:pt x="0" y="870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06923-8C58-4322-B079-A1E069FF3E37}">
      <dsp:nvSpPr>
        <dsp:cNvPr id="0" name=""/>
        <dsp:cNvSpPr/>
      </dsp:nvSpPr>
      <dsp:spPr>
        <a:xfrm>
          <a:off x="868526" y="3499345"/>
          <a:ext cx="3197924" cy="870492"/>
        </a:xfrm>
        <a:custGeom>
          <a:avLst/>
          <a:gdLst/>
          <a:ahLst/>
          <a:cxnLst/>
          <a:rect l="0" t="0" r="0" b="0"/>
          <a:pathLst>
            <a:path>
              <a:moveTo>
                <a:pt x="3197924" y="0"/>
              </a:moveTo>
              <a:lnTo>
                <a:pt x="3197924" y="710023"/>
              </a:lnTo>
              <a:lnTo>
                <a:pt x="0" y="710023"/>
              </a:lnTo>
              <a:lnTo>
                <a:pt x="0" y="870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E48BD-C388-43F6-8D10-3C41386D9AF0}">
      <dsp:nvSpPr>
        <dsp:cNvPr id="0" name=""/>
        <dsp:cNvSpPr/>
      </dsp:nvSpPr>
      <dsp:spPr>
        <a:xfrm>
          <a:off x="889664" y="953105"/>
          <a:ext cx="3176785" cy="1446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5824"/>
              </a:lnTo>
              <a:lnTo>
                <a:pt x="3176785" y="1285824"/>
              </a:lnTo>
              <a:lnTo>
                <a:pt x="3176785" y="14462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24D25-E44F-408F-88BD-98EFC63EE886}">
      <dsp:nvSpPr>
        <dsp:cNvPr id="0" name=""/>
        <dsp:cNvSpPr/>
      </dsp:nvSpPr>
      <dsp:spPr>
        <a:xfrm>
          <a:off x="889664" y="953105"/>
          <a:ext cx="588511" cy="1734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856"/>
              </a:lnTo>
              <a:lnTo>
                <a:pt x="588511" y="1573856"/>
              </a:lnTo>
              <a:lnTo>
                <a:pt x="588511" y="17343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F0FC6-E379-47C4-9811-F6530A33F583}">
      <dsp:nvSpPr>
        <dsp:cNvPr id="0" name=""/>
        <dsp:cNvSpPr/>
      </dsp:nvSpPr>
      <dsp:spPr>
        <a:xfrm>
          <a:off x="23564" y="-146841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6B1B2-4884-45F7-8349-B4230C4A7A52}">
      <dsp:nvSpPr>
        <dsp:cNvPr id="0" name=""/>
        <dsp:cNvSpPr/>
      </dsp:nvSpPr>
      <dsp:spPr>
        <a:xfrm>
          <a:off x="216031" y="36001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16031" y="36001"/>
        <a:ext cx="1732200" cy="1099947"/>
      </dsp:txXfrm>
    </dsp:sp>
    <dsp:sp modelId="{EEB4DE2F-3D3F-41B2-87A3-8797D624FC25}">
      <dsp:nvSpPr>
        <dsp:cNvPr id="0" name=""/>
        <dsp:cNvSpPr/>
      </dsp:nvSpPr>
      <dsp:spPr>
        <a:xfrm>
          <a:off x="612075" y="2687430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D8FE0-DA9A-40FC-99B6-6115D85CD9C7}">
      <dsp:nvSpPr>
        <dsp:cNvPr id="0" name=""/>
        <dsp:cNvSpPr/>
      </dsp:nvSpPr>
      <dsp:spPr>
        <a:xfrm>
          <a:off x="804542" y="2870274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Детерминистские</a:t>
          </a:r>
          <a:endParaRPr lang="ru-RU" sz="1600" kern="1200" dirty="0"/>
        </a:p>
      </dsp:txBody>
      <dsp:txXfrm>
        <a:off x="804542" y="2870274"/>
        <a:ext cx="1732200" cy="1099947"/>
      </dsp:txXfrm>
    </dsp:sp>
    <dsp:sp modelId="{CF760BA5-D085-4E8E-AE03-C6159F947D49}">
      <dsp:nvSpPr>
        <dsp:cNvPr id="0" name=""/>
        <dsp:cNvSpPr/>
      </dsp:nvSpPr>
      <dsp:spPr>
        <a:xfrm>
          <a:off x="3200350" y="2399398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9ADA9-99F1-4D9D-A8D3-1F5DD117F6A0}">
      <dsp:nvSpPr>
        <dsp:cNvPr id="0" name=""/>
        <dsp:cNvSpPr/>
      </dsp:nvSpPr>
      <dsp:spPr>
        <a:xfrm>
          <a:off x="3392817" y="2582241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Стохастические</a:t>
          </a:r>
        </a:p>
      </dsp:txBody>
      <dsp:txXfrm>
        <a:off x="3392817" y="2582241"/>
        <a:ext cx="1732200" cy="1099947"/>
      </dsp:txXfrm>
    </dsp:sp>
    <dsp:sp modelId="{C38349AD-F886-45BA-BBD2-196E7A9CBBC7}">
      <dsp:nvSpPr>
        <dsp:cNvPr id="0" name=""/>
        <dsp:cNvSpPr/>
      </dsp:nvSpPr>
      <dsp:spPr>
        <a:xfrm>
          <a:off x="2426" y="4369838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D0501-6B86-4AF8-B9AC-8C251FA15B07}">
      <dsp:nvSpPr>
        <dsp:cNvPr id="0" name=""/>
        <dsp:cNvSpPr/>
      </dsp:nvSpPr>
      <dsp:spPr>
        <a:xfrm>
          <a:off x="194892" y="4552682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случайный поиск</a:t>
          </a:r>
        </a:p>
      </dsp:txBody>
      <dsp:txXfrm>
        <a:off x="194892" y="4552682"/>
        <a:ext cx="1732200" cy="1099947"/>
      </dsp:txXfrm>
    </dsp:sp>
    <dsp:sp modelId="{219A1CAB-0594-4F23-91F9-412FF350FF99}">
      <dsp:nvSpPr>
        <dsp:cNvPr id="0" name=""/>
        <dsp:cNvSpPr/>
      </dsp:nvSpPr>
      <dsp:spPr>
        <a:xfrm>
          <a:off x="2119559" y="4369838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06D81-C99B-489D-AE9C-AFFCDB634F94}">
      <dsp:nvSpPr>
        <dsp:cNvPr id="0" name=""/>
        <dsp:cNvSpPr/>
      </dsp:nvSpPr>
      <dsp:spPr>
        <a:xfrm>
          <a:off x="2312026" y="4552682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поиск с приоритетом</a:t>
          </a:r>
        </a:p>
      </dsp:txBody>
      <dsp:txXfrm>
        <a:off x="2312026" y="4552682"/>
        <a:ext cx="1732200" cy="1099947"/>
      </dsp:txXfrm>
    </dsp:sp>
    <dsp:sp modelId="{D68F0741-5C41-4622-91EE-9FE0A7035FB6}">
      <dsp:nvSpPr>
        <dsp:cNvPr id="0" name=""/>
        <dsp:cNvSpPr/>
      </dsp:nvSpPr>
      <dsp:spPr>
        <a:xfrm>
          <a:off x="4236693" y="4369838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8B2D0-D0F5-468A-89C0-B11404870230}">
      <dsp:nvSpPr>
        <dsp:cNvPr id="0" name=""/>
        <dsp:cNvSpPr/>
      </dsp:nvSpPr>
      <dsp:spPr>
        <a:xfrm>
          <a:off x="4429160" y="4552682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интервальный метод имитации отжига</a:t>
          </a:r>
        </a:p>
      </dsp:txBody>
      <dsp:txXfrm>
        <a:off x="4429160" y="4552682"/>
        <a:ext cx="1732200" cy="1099947"/>
      </dsp:txXfrm>
    </dsp:sp>
    <dsp:sp modelId="{32455586-77CC-4FBA-9773-FDE23733A923}">
      <dsp:nvSpPr>
        <dsp:cNvPr id="0" name=""/>
        <dsp:cNvSpPr/>
      </dsp:nvSpPr>
      <dsp:spPr>
        <a:xfrm>
          <a:off x="6353826" y="4369838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67B4B-E7A1-41B0-A10E-BD2377D22E57}">
      <dsp:nvSpPr>
        <dsp:cNvPr id="0" name=""/>
        <dsp:cNvSpPr/>
      </dsp:nvSpPr>
      <dsp:spPr>
        <a:xfrm>
          <a:off x="6546293" y="4552682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интервальные генетические алгоритмы</a:t>
          </a:r>
        </a:p>
      </dsp:txBody>
      <dsp:txXfrm>
        <a:off x="6546293" y="4552682"/>
        <a:ext cx="1732200" cy="1099947"/>
      </dsp:txXfrm>
    </dsp:sp>
    <dsp:sp modelId="{C3AA364A-E2CE-402B-B4B4-EC941CB663A5}">
      <dsp:nvSpPr>
        <dsp:cNvPr id="0" name=""/>
        <dsp:cNvSpPr/>
      </dsp:nvSpPr>
      <dsp:spPr>
        <a:xfrm>
          <a:off x="6084675" y="2075354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56A79-6099-4924-9F60-AAF1ABE08DCC}">
      <dsp:nvSpPr>
        <dsp:cNvPr id="0" name=""/>
        <dsp:cNvSpPr/>
      </dsp:nvSpPr>
      <dsp:spPr>
        <a:xfrm>
          <a:off x="6277142" y="2258197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Мультиметоды</a:t>
          </a:r>
          <a:endParaRPr lang="ru-RU" sz="1600" kern="1200" dirty="0" smtClean="0"/>
        </a:p>
      </dsp:txBody>
      <dsp:txXfrm>
        <a:off x="6277142" y="2258197"/>
        <a:ext cx="1732200" cy="10999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D5F76E-341D-4ABD-AA0C-631B2FCB1C81}">
      <dsp:nvSpPr>
        <dsp:cNvPr id="0" name=""/>
        <dsp:cNvSpPr/>
      </dsp:nvSpPr>
      <dsp:spPr>
        <a:xfrm>
          <a:off x="4585676" y="878804"/>
          <a:ext cx="2523004" cy="1113817"/>
        </a:xfrm>
        <a:custGeom>
          <a:avLst/>
          <a:gdLst/>
          <a:ahLst/>
          <a:cxnLst/>
          <a:rect l="0" t="0" r="0" b="0"/>
          <a:pathLst>
            <a:path>
              <a:moveTo>
                <a:pt x="0" y="1113817"/>
              </a:moveTo>
              <a:lnTo>
                <a:pt x="252300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E48BD-C388-43F6-8D10-3C41386D9AF0}">
      <dsp:nvSpPr>
        <dsp:cNvPr id="0" name=""/>
        <dsp:cNvSpPr/>
      </dsp:nvSpPr>
      <dsp:spPr>
        <a:xfrm>
          <a:off x="1287901" y="400421"/>
          <a:ext cx="3297774" cy="1075747"/>
        </a:xfrm>
        <a:custGeom>
          <a:avLst/>
          <a:gdLst/>
          <a:ahLst/>
          <a:cxnLst/>
          <a:rect l="0" t="0" r="0" b="0"/>
          <a:pathLst>
            <a:path>
              <a:moveTo>
                <a:pt x="0" y="1075747"/>
              </a:moveTo>
              <a:lnTo>
                <a:pt x="32977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F0FC6-E379-47C4-9811-F6530A33F583}">
      <dsp:nvSpPr>
        <dsp:cNvPr id="0" name=""/>
        <dsp:cNvSpPr/>
      </dsp:nvSpPr>
      <dsp:spPr>
        <a:xfrm>
          <a:off x="398404" y="346507"/>
          <a:ext cx="1778994" cy="1129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6B1B2-4884-45F7-8349-B4230C4A7A52}">
      <dsp:nvSpPr>
        <dsp:cNvPr id="0" name=""/>
        <dsp:cNvSpPr/>
      </dsp:nvSpPr>
      <dsp:spPr>
        <a:xfrm>
          <a:off x="596070" y="534290"/>
          <a:ext cx="1778994" cy="1129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596070" y="534290"/>
        <a:ext cx="1778994" cy="1129661"/>
      </dsp:txXfrm>
    </dsp:sp>
    <dsp:sp modelId="{CF760BA5-D085-4E8E-AE03-C6159F947D49}">
      <dsp:nvSpPr>
        <dsp:cNvPr id="0" name=""/>
        <dsp:cNvSpPr/>
      </dsp:nvSpPr>
      <dsp:spPr>
        <a:xfrm>
          <a:off x="3392344" y="400421"/>
          <a:ext cx="2386662" cy="1592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9ADA9-99F1-4D9D-A8D3-1F5DD117F6A0}">
      <dsp:nvSpPr>
        <dsp:cNvPr id="0" name=""/>
        <dsp:cNvSpPr/>
      </dsp:nvSpPr>
      <dsp:spPr>
        <a:xfrm>
          <a:off x="3590010" y="588203"/>
          <a:ext cx="2386662" cy="159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Стохастические</a:t>
          </a:r>
        </a:p>
      </dsp:txBody>
      <dsp:txXfrm>
        <a:off x="3590010" y="588203"/>
        <a:ext cx="2386662" cy="1592200"/>
      </dsp:txXfrm>
    </dsp:sp>
    <dsp:sp modelId="{32455586-77CC-4FBA-9773-FDE23733A923}">
      <dsp:nvSpPr>
        <dsp:cNvPr id="0" name=""/>
        <dsp:cNvSpPr/>
      </dsp:nvSpPr>
      <dsp:spPr>
        <a:xfrm>
          <a:off x="6219184" y="878804"/>
          <a:ext cx="1778994" cy="1129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67B4B-E7A1-41B0-A10E-BD2377D22E57}">
      <dsp:nvSpPr>
        <dsp:cNvPr id="0" name=""/>
        <dsp:cNvSpPr/>
      </dsp:nvSpPr>
      <dsp:spPr>
        <a:xfrm>
          <a:off x="6416850" y="1066587"/>
          <a:ext cx="1778994" cy="1129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Интервальные генетические алгоритмы</a:t>
          </a:r>
        </a:p>
      </dsp:txBody>
      <dsp:txXfrm>
        <a:off x="6416850" y="1066587"/>
        <a:ext cx="1778994" cy="11296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11143-613B-4027-8D32-69A8EA7AE158}" type="datetimeFigureOut">
              <a:rPr lang="ru-RU" smtClean="0"/>
              <a:pPr/>
              <a:t>07.07.2011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5D7F2-0007-47B1-8393-5753117E6A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0821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Решатель задач поиска глобального минимума и максимума функций</a:t>
            </a:r>
            <a:endParaRPr lang="ru-R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748" y="4700736"/>
            <a:ext cx="7854696" cy="1752600"/>
          </a:xfrm>
        </p:spPr>
        <p:txBody>
          <a:bodyPr>
            <a:normAutofit/>
          </a:bodyPr>
          <a:lstStyle/>
          <a:p>
            <a:r>
              <a:rPr lang="ru-RU" sz="2800" smtClean="0"/>
              <a:t>Панов </a:t>
            </a:r>
            <a:r>
              <a:rPr lang="ru-RU" sz="2800" smtClean="0"/>
              <a:t>Н</a:t>
            </a:r>
            <a:r>
              <a:rPr lang="ru-RU" sz="2800" smtClean="0"/>
              <a:t>.В.</a:t>
            </a:r>
            <a:r>
              <a:rPr lang="ru-RU" sz="2800" smtClean="0"/>
              <a:t> </a:t>
            </a:r>
            <a:endParaRPr lang="ru-RU" sz="2800" dirty="0" smtClean="0"/>
          </a:p>
          <a:p>
            <a:r>
              <a:rPr lang="ru-RU" sz="2800" dirty="0" smtClean="0"/>
              <a:t>КТИ ВТ CО РАН </a:t>
            </a:r>
          </a:p>
          <a:p>
            <a:r>
              <a:rPr lang="ru-RU" sz="2800" dirty="0" smtClean="0"/>
              <a:t>Новосибирск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3023828" y="6597352"/>
            <a:ext cx="5868652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151620" y="4725144"/>
            <a:ext cx="3744416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2375756" y="288894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f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i="1" dirty="0" smtClean="0"/>
              <a:t>)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2420" y="611013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endParaRPr lang="ru-RU" sz="28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71900" y="3681028"/>
            <a:ext cx="1692188" cy="2484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5364088" y="4869160"/>
            <a:ext cx="39604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5760132" y="5481228"/>
            <a:ext cx="23402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526190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[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954682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]</a:t>
            </a:r>
            <a:endParaRPr lang="ru-RU" sz="3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671900" y="6597352"/>
            <a:ext cx="4464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5516" y="3631083"/>
            <a:ext cx="27723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Брусы</a:t>
            </a:r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Интервальная оценка  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значений функции</a:t>
            </a:r>
          </a:p>
          <a:p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Область поиска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87524" y="4005064"/>
            <a:ext cx="241226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99792" y="4005064"/>
            <a:ext cx="1800200" cy="50405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63788" y="4005064"/>
            <a:ext cx="2916324" cy="10441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9792" y="4005064"/>
            <a:ext cx="4204084" cy="175581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528" y="5337212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79812" y="5337212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7524" y="6345324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43808" y="6345324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3023828" y="6597352"/>
            <a:ext cx="5868652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151620" y="4725144"/>
            <a:ext cx="3744416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2375756" y="288894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f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i="1" dirty="0" smtClean="0"/>
              <a:t>)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2420" y="611013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endParaRPr lang="ru-RU" sz="28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71900" y="3681028"/>
            <a:ext cx="1692188" cy="2484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5364088" y="4869160"/>
            <a:ext cx="39604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5760132" y="5481228"/>
            <a:ext cx="23402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526190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[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954682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]</a:t>
            </a:r>
            <a:endParaRPr lang="ru-RU" sz="3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671900" y="6597352"/>
            <a:ext cx="4464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5516" y="3631083"/>
            <a:ext cx="27723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</a:t>
            </a:r>
            <a:r>
              <a:rPr lang="ru-RU" sz="2200" dirty="0" err="1" smtClean="0"/>
              <a:t>Брусы</a:t>
            </a:r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Интервальная оценка  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значений функции</a:t>
            </a:r>
          </a:p>
          <a:p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Область поиска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87524" y="4005064"/>
            <a:ext cx="241226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99792" y="4005064"/>
            <a:ext cx="1800200" cy="50405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63788" y="4005064"/>
            <a:ext cx="2916324" cy="10441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9792" y="4005064"/>
            <a:ext cx="4204084" cy="175581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528" y="5337212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79812" y="5337212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7524" y="6345324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43808" y="6345324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7504" y="3646185"/>
            <a:ext cx="12426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/>
              <a:t>«</a:t>
            </a:r>
            <a:r>
              <a:rPr lang="ru-RU" sz="2200" b="1" dirty="0" smtClean="0"/>
              <a:t>Особи</a:t>
            </a:r>
            <a:r>
              <a:rPr lang="ru-RU" sz="2200" dirty="0" smtClean="0"/>
              <a:t>»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 uiExpand="1" build="allAtOnce"/>
      <p:bldP spid="31" grpId="0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3023828" y="6597352"/>
            <a:ext cx="5868652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151620" y="4725144"/>
            <a:ext cx="3744416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2375756" y="288894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f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i="1" dirty="0" smtClean="0"/>
              <a:t>)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2420" y="611013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endParaRPr lang="ru-RU" sz="28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71900" y="3681028"/>
            <a:ext cx="1692188" cy="2484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5364088" y="4869160"/>
            <a:ext cx="39604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5760132" y="5481228"/>
            <a:ext cx="23402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43508" y="3498103"/>
            <a:ext cx="277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Функция приспособленности</a:t>
            </a:r>
            <a:endParaRPr lang="ru-RU" sz="2400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2871428" y="3293368"/>
            <a:ext cx="3465562" cy="316076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be 33"/>
          <p:cNvSpPr/>
          <p:nvPr/>
        </p:nvSpPr>
        <p:spPr>
          <a:xfrm>
            <a:off x="3671900" y="3140968"/>
            <a:ext cx="2232248" cy="3024336"/>
          </a:xfrm>
          <a:prstGeom prst="cub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Cube 34"/>
          <p:cNvSpPr/>
          <p:nvPr/>
        </p:nvSpPr>
        <p:spPr>
          <a:xfrm>
            <a:off x="5364088" y="4329100"/>
            <a:ext cx="936104" cy="2088232"/>
          </a:xfrm>
          <a:prstGeom prst="cube">
            <a:avLst>
              <a:gd name="adj" fmla="val 5692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Cube 35"/>
          <p:cNvSpPr/>
          <p:nvPr/>
        </p:nvSpPr>
        <p:spPr>
          <a:xfrm>
            <a:off x="5796136" y="4941168"/>
            <a:ext cx="2844316" cy="1116124"/>
          </a:xfrm>
          <a:prstGeom prst="cube">
            <a:avLst>
              <a:gd name="adj" fmla="val 4796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156176" y="306896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8352420" y="6110136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aseline="-25000" dirty="0" smtClean="0"/>
              <a:t>1</a:t>
            </a:r>
            <a:endParaRPr lang="ru-RU" sz="28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16016" y="5517232"/>
            <a:ext cx="47160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F</a:t>
            </a:r>
            <a:r>
              <a:rPr lang="en-US" sz="2800" baseline="-25000" dirty="0" smtClean="0">
                <a:solidFill>
                  <a:schemeClr val="bg1"/>
                </a:solidFill>
              </a:rPr>
              <a:t>1</a:t>
            </a:r>
            <a:endParaRPr lang="ru-RU" sz="2800" baseline="-25000" dirty="0" smtClean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60536" y="551723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F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endParaRPr lang="ru-RU" sz="2800" baseline="-25000" dirty="0" smtClean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2604" y="553407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F</a:t>
            </a:r>
            <a:r>
              <a:rPr lang="en-US" sz="2800" baseline="-25000" dirty="0" smtClean="0">
                <a:solidFill>
                  <a:schemeClr val="bg1"/>
                </a:solidFill>
              </a:rPr>
              <a:t>3</a:t>
            </a:r>
            <a:endParaRPr lang="ru-RU" sz="2800" baseline="-25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 animBg="1"/>
      <p:bldP spid="35" grpId="0" animBg="1"/>
      <p:bldP spid="36" grpId="0" animBg="1"/>
      <p:bldP spid="37" grpId="0"/>
      <p:bldP spid="38" grpId="0"/>
      <p:bldP spid="40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3023828" y="6597352"/>
            <a:ext cx="5868652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151620" y="4725144"/>
            <a:ext cx="3744416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2871428" y="3293368"/>
            <a:ext cx="3465562" cy="316076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8" name="Cube 7"/>
          <p:cNvSpPr/>
          <p:nvPr/>
        </p:nvSpPr>
        <p:spPr>
          <a:xfrm>
            <a:off x="3671900" y="3140968"/>
            <a:ext cx="2232248" cy="3024336"/>
          </a:xfrm>
          <a:prstGeom prst="cub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Cube 9"/>
          <p:cNvSpPr/>
          <p:nvPr/>
        </p:nvSpPr>
        <p:spPr>
          <a:xfrm>
            <a:off x="5364088" y="4329100"/>
            <a:ext cx="936104" cy="2088232"/>
          </a:xfrm>
          <a:prstGeom prst="cube">
            <a:avLst>
              <a:gd name="adj" fmla="val 5692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Cube 10"/>
          <p:cNvSpPr/>
          <p:nvPr/>
        </p:nvSpPr>
        <p:spPr>
          <a:xfrm>
            <a:off x="5796136" y="4941168"/>
            <a:ext cx="2844316" cy="1116124"/>
          </a:xfrm>
          <a:prstGeom prst="cube">
            <a:avLst>
              <a:gd name="adj" fmla="val 4796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375756" y="288894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f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i="1" dirty="0" smtClean="0"/>
              <a:t>)</a:t>
            </a:r>
            <a:endParaRPr lang="ru-RU" sz="28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56176" y="306896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8352420" y="6110136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aseline="-25000" dirty="0" smtClean="0"/>
              <a:t>1</a:t>
            </a:r>
            <a:endParaRPr lang="ru-RU" sz="28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143508" y="3498103"/>
            <a:ext cx="277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Функция приспособленности</a:t>
            </a:r>
            <a:endParaRPr lang="ru-RU" sz="2400" dirty="0"/>
          </a:p>
        </p:txBody>
      </p:sp>
      <p:cxnSp>
        <p:nvCxnSpPr>
          <p:cNvPr id="25" name="Straight Arrow Connector 24"/>
          <p:cNvCxnSpPr>
            <a:stCxn id="8" idx="1"/>
            <a:endCxn id="8" idx="3"/>
          </p:cNvCxnSpPr>
          <p:nvPr/>
        </p:nvCxnSpPr>
        <p:spPr>
          <a:xfrm rot="16200000" flipH="1">
            <a:off x="3275856" y="4932167"/>
            <a:ext cx="2466274" cy="1588"/>
          </a:xfrm>
          <a:prstGeom prst="straightConnector1">
            <a:avLst/>
          </a:prstGeom>
          <a:ln w="50800" cap="sq">
            <a:solidFill>
              <a:schemeClr val="accent6">
                <a:lumMod val="75000"/>
              </a:schemeClr>
            </a:solidFill>
            <a:bevel/>
            <a:headEnd type="stealth"/>
            <a:tailEnd type="stealth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4"/>
            <a:endCxn id="11" idx="2"/>
          </p:cNvCxnSpPr>
          <p:nvPr/>
        </p:nvCxnSpPr>
        <p:spPr>
          <a:xfrm flipH="1">
            <a:off x="5796136" y="5766926"/>
            <a:ext cx="2308922" cy="1588"/>
          </a:xfrm>
          <a:prstGeom prst="straightConnector1">
            <a:avLst/>
          </a:prstGeom>
          <a:ln w="50800" cap="sq">
            <a:solidFill>
              <a:schemeClr val="accent6">
                <a:lumMod val="75000"/>
              </a:schemeClr>
            </a:solidFill>
            <a:bevel/>
            <a:headEnd type="stealth"/>
            <a:tailEnd type="stealth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6678232" y="6327322"/>
            <a:ext cx="540061" cy="2"/>
          </a:xfrm>
          <a:prstGeom prst="straightConnector1">
            <a:avLst/>
          </a:prstGeom>
          <a:ln w="50800" cap="sq">
            <a:solidFill>
              <a:schemeClr val="accent6">
                <a:lumMod val="75000"/>
              </a:schemeClr>
            </a:solidFill>
            <a:bevel/>
            <a:headEnd type="stealth"/>
            <a:tailEnd type="stealth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770024" y="4923166"/>
            <a:ext cx="2124235" cy="936103"/>
          </a:xfrm>
          <a:prstGeom prst="straightConnector1">
            <a:avLst/>
          </a:prstGeom>
          <a:ln w="50800" cap="sq">
            <a:gradFill>
              <a:gsLst>
                <a:gs pos="42000">
                  <a:srgbClr val="FFF200">
                    <a:alpha val="0"/>
                  </a:srgbClr>
                </a:gs>
                <a:gs pos="64000">
                  <a:srgbClr val="FFF200">
                    <a:alpha val="0"/>
                  </a:srgbClr>
                </a:gs>
                <a:gs pos="19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bevel/>
            <a:headEnd type="stealth"/>
            <a:tailEnd type="stealth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0"/>
            <a:endCxn id="11" idx="1"/>
          </p:cNvCxnSpPr>
          <p:nvPr/>
        </p:nvCxnSpPr>
        <p:spPr>
          <a:xfrm rot="16200000" flipH="1" flipV="1">
            <a:off x="6950597" y="4941168"/>
            <a:ext cx="535394" cy="535393"/>
          </a:xfrm>
          <a:prstGeom prst="straightConnector1">
            <a:avLst/>
          </a:prstGeom>
          <a:ln w="50800" cap="sq">
            <a:solidFill>
              <a:schemeClr val="accent6">
                <a:lumMod val="75000"/>
              </a:schemeClr>
            </a:solidFill>
            <a:bevel/>
            <a:headEnd type="stealth"/>
            <a:tailEnd type="stealth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43508" y="3498103"/>
            <a:ext cx="277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Функция приспособленности</a:t>
            </a:r>
            <a:endParaRPr lang="ru-RU" sz="2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789040"/>
            <a:ext cx="7852614" cy="1116124"/>
          </a:xfrm>
          <a:prstGeom prst="rect">
            <a:avLst/>
          </a:prstGeom>
          <a:noFill/>
        </p:spPr>
      </p:pic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1043608" y="4991688"/>
            <a:ext cx="79568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1" dirty="0"/>
              <a:t>f</a:t>
            </a:r>
            <a:r>
              <a:rPr lang="en-US" sz="2400" i="1" dirty="0"/>
              <a:t>(</a:t>
            </a:r>
            <a:r>
              <a:rPr lang="en-US" sz="2400" b="1" i="1" dirty="0"/>
              <a:t>b</a:t>
            </a:r>
            <a:r>
              <a:rPr lang="en-US" sz="2400" i="1" dirty="0"/>
              <a:t>)</a:t>
            </a:r>
            <a:r>
              <a:rPr lang="en-US" sz="2400" dirty="0"/>
              <a:t> – </a:t>
            </a:r>
            <a:r>
              <a:rPr lang="ru-RU" sz="2400" dirty="0"/>
              <a:t>интервальная</a:t>
            </a:r>
            <a:r>
              <a:rPr lang="en-US" sz="2400" dirty="0"/>
              <a:t> </a:t>
            </a:r>
            <a:r>
              <a:rPr lang="ru-RU" sz="2400" dirty="0"/>
              <a:t>оценка целевой функции </a:t>
            </a:r>
            <a:r>
              <a:rPr lang="ru-RU" sz="2400" i="1" dirty="0" err="1"/>
              <a:t>f</a:t>
            </a:r>
            <a:r>
              <a:rPr lang="ru-RU" sz="2400" dirty="0"/>
              <a:t> на брусе </a:t>
            </a:r>
            <a:r>
              <a:rPr lang="en-US" sz="2400" b="1" i="1" dirty="0"/>
              <a:t>b</a:t>
            </a:r>
            <a:r>
              <a:rPr lang="en-US" sz="2400" i="1" dirty="0"/>
              <a:t> </a:t>
            </a:r>
          </a:p>
          <a:p>
            <a:r>
              <a:rPr lang="en-US" sz="2400" b="1" i="1" u="sng" dirty="0"/>
              <a:t>f</a:t>
            </a:r>
            <a:r>
              <a:rPr lang="en-US" sz="2400" i="1" u="sng" dirty="0"/>
              <a:t>(</a:t>
            </a:r>
            <a:r>
              <a:rPr lang="en-US" sz="2400" b="1" i="1" u="sng" dirty="0"/>
              <a:t>b</a:t>
            </a:r>
            <a:r>
              <a:rPr lang="en-US" sz="2400" i="1" u="sng" dirty="0"/>
              <a:t>)</a:t>
            </a:r>
            <a:r>
              <a:rPr lang="en-US" sz="2400" dirty="0"/>
              <a:t> – </a:t>
            </a:r>
            <a:r>
              <a:rPr lang="ru-RU" sz="2400" dirty="0"/>
              <a:t>нижняя граница интервальной оценки </a:t>
            </a:r>
            <a:r>
              <a:rPr lang="en-US" sz="2400" dirty="0"/>
              <a:t>                       	</a:t>
            </a:r>
            <a:r>
              <a:rPr lang="ru-RU" sz="2400" dirty="0"/>
              <a:t>(оценка минимума снизу)</a:t>
            </a:r>
            <a:endParaRPr lang="en-US" sz="2400" dirty="0"/>
          </a:p>
          <a:p>
            <a:r>
              <a:rPr lang="en-US" sz="2400" i="1" dirty="0" err="1"/>
              <a:t>wid</a:t>
            </a:r>
            <a:r>
              <a:rPr lang="en-US" sz="2400" i="1" dirty="0"/>
              <a:t>(</a:t>
            </a:r>
            <a:r>
              <a:rPr lang="en-US" sz="2400" b="1" i="1" dirty="0"/>
              <a:t>f</a:t>
            </a:r>
            <a:r>
              <a:rPr lang="en-US" sz="2400" i="1" dirty="0"/>
              <a:t>(</a:t>
            </a:r>
            <a:r>
              <a:rPr lang="en-US" sz="2400" b="1" i="1" dirty="0"/>
              <a:t>b</a:t>
            </a:r>
            <a:r>
              <a:rPr lang="en-US" sz="2400" i="1" dirty="0"/>
              <a:t>)) </a:t>
            </a:r>
            <a:r>
              <a:rPr lang="en-US" sz="2400" dirty="0"/>
              <a:t>– </a:t>
            </a:r>
            <a:r>
              <a:rPr lang="ru-RU" sz="2400" dirty="0"/>
              <a:t>ширина (точность) интервальной оценки.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15516" y="3429000"/>
            <a:ext cx="2736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12445E-6 L 2.5E-6 -0.123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Scroll 13"/>
          <p:cNvSpPr/>
          <p:nvPr/>
        </p:nvSpPr>
        <p:spPr>
          <a:xfrm>
            <a:off x="143508" y="2456892"/>
            <a:ext cx="8928992" cy="4284476"/>
          </a:xfrm>
          <a:prstGeom prst="verticalScroll">
            <a:avLst>
              <a:gd name="adj" fmla="val 7912"/>
            </a:avLst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503548" y="2913906"/>
            <a:ext cx="86049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0.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Создаётся начальная популяция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Основной цикл</a:t>
            </a:r>
          </a:p>
          <a:p>
            <a:pPr lvl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Вычисляется значение функции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приспособленности новорожденных особей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из наиболее приспособленных особей с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вероятностью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оставляют от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потомков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из неприспособленных особей с вероятностью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оставят от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потомков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Потомки проверяются на жизнеспособность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критерий отбраковки был улучшен,    </a:t>
            </a:r>
          </a:p>
          <a:p>
            <a:pPr lvl="1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организуется эпидемия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Конец основного цикла </a:t>
            </a:r>
            <a:endParaRPr lang="ru-RU" sz="20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отбраковки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Техники, позволяющие распознать интервалы, гарантированно не содержащие оптимум</a:t>
            </a:r>
          </a:p>
          <a:p>
            <a:pPr>
              <a:buNone/>
            </a:pPr>
            <a:endParaRPr lang="ru-RU" dirty="0" smtClean="0"/>
          </a:p>
          <a:p>
            <a:pPr lvl="1"/>
            <a:r>
              <a:rPr lang="ru-RU" dirty="0" smtClean="0"/>
              <a:t>Отбраковка по значению</a:t>
            </a:r>
          </a:p>
          <a:p>
            <a:pPr lvl="1"/>
            <a:r>
              <a:rPr lang="ru-RU" dirty="0" smtClean="0"/>
              <a:t>Отбраковка по первой производной</a:t>
            </a:r>
          </a:p>
          <a:p>
            <a:pPr lvl="1"/>
            <a:r>
              <a:rPr lang="ru-RU" dirty="0" smtClean="0"/>
              <a:t>Отбраковка по второй производной</a:t>
            </a:r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ru-RU" dirty="0" smtClean="0"/>
              <a:t>Отбраковка по производным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87065" y="4985531"/>
          <a:ext cx="5192713" cy="1647825"/>
        </p:xfrm>
        <a:graphic>
          <a:graphicData uri="http://schemas.openxmlformats.org/presentationml/2006/ole">
            <p:oleObj spid="_x0000_s69634" name="Chart" r:id="rId3" imgW="5191065" imgH="1647706" progId="Excel.Sheet.8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4865" y="5150631"/>
            <a:ext cx="4038600" cy="1333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87065" y="3394856"/>
          <a:ext cx="5192713" cy="1647825"/>
        </p:xfrm>
        <a:graphic>
          <a:graphicData uri="http://schemas.openxmlformats.org/presentationml/2006/ole">
            <p:oleObj spid="_x0000_s69635" name="Chart" r:id="rId4" imgW="5191065" imgH="1647706" progId="Excel.Sheet.8">
              <p:embed/>
            </p:oleObj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64865" y="3550431"/>
            <a:ext cx="4095750" cy="1333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ph idx="1"/>
          </p:nvPr>
        </p:nvGraphicFramePr>
        <p:xfrm>
          <a:off x="179512" y="1801937"/>
          <a:ext cx="5191125" cy="1647825"/>
        </p:xfrm>
        <a:graphic>
          <a:graphicData uri="http://schemas.openxmlformats.org/presentationml/2006/ole">
            <p:oleObj spid="_x0000_s69636" name="Chart" r:id="rId5" imgW="5191065" imgH="1647706" progId="Excel.Sheet.8">
              <p:embed/>
            </p:oleObj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64865" y="1959756"/>
            <a:ext cx="4114800" cy="1333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55365" y="2578881"/>
            <a:ext cx="552450" cy="647700"/>
          </a:xfrm>
          <a:prstGeom prst="rect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7815" y="2483631"/>
            <a:ext cx="800100" cy="647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08115" y="2007381"/>
            <a:ext cx="666750" cy="9525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07915" y="2407431"/>
            <a:ext cx="876300" cy="647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784215" y="2521731"/>
            <a:ext cx="723900" cy="647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64865" y="1959756"/>
            <a:ext cx="4114800" cy="1352550"/>
            <a:chOff x="1980" y="1365"/>
            <a:chExt cx="6480" cy="2130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980" y="2775"/>
              <a:ext cx="64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6030" y="1365"/>
              <a:ext cx="1" cy="213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55365" y="3779031"/>
            <a:ext cx="552450" cy="4953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07815" y="4150506"/>
            <a:ext cx="800100" cy="4762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508115" y="3579006"/>
            <a:ext cx="666750" cy="6667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07915" y="4331481"/>
            <a:ext cx="876300" cy="419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784215" y="4093356"/>
            <a:ext cx="723900" cy="4762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45815" y="3550431"/>
            <a:ext cx="4114800" cy="1352550"/>
            <a:chOff x="1980" y="1365"/>
            <a:chExt cx="6480" cy="2130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980" y="2775"/>
              <a:ext cx="64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6030" y="1365"/>
              <a:ext cx="1" cy="213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107815" y="6112656"/>
            <a:ext cx="800100" cy="2476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1907915" y="5865006"/>
            <a:ext cx="876300" cy="266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2784215" y="5684031"/>
            <a:ext cx="723900" cy="2095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326765" y="5131581"/>
            <a:ext cx="4114800" cy="1352550"/>
            <a:chOff x="1980" y="1365"/>
            <a:chExt cx="6480" cy="2130"/>
          </a:xfrm>
        </p:grpSpPr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1980" y="2775"/>
              <a:ext cx="64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V="1">
              <a:off x="6030" y="1365"/>
              <a:ext cx="1" cy="213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531553" y="3126569"/>
            <a:ext cx="42862" cy="42862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4151053" y="2021669"/>
            <a:ext cx="42862" cy="42862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5508228" y="4077072"/>
            <a:ext cx="3672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</a:pPr>
            <a:r>
              <a:rPr lang="en-US" sz="3600" b="1" dirty="0" smtClean="0"/>
              <a:t>[</a:t>
            </a:r>
            <a:r>
              <a:rPr lang="ru-RU" sz="3600" b="1" dirty="0" smtClean="0"/>
              <a:t>                            </a:t>
            </a:r>
            <a:r>
              <a:rPr lang="en-US" sz="3600" b="1" dirty="0" smtClean="0"/>
              <a:t>]</a:t>
            </a:r>
            <a:endParaRPr lang="ru-RU" sz="3600" b="1" dirty="0"/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580112" y="5675771"/>
            <a:ext cx="3384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</a:pPr>
            <a:r>
              <a:rPr lang="en-US" sz="3600" b="1" dirty="0"/>
              <a:t>[</a:t>
            </a:r>
            <a:r>
              <a:rPr lang="en-US" dirty="0"/>
              <a:t> </a:t>
            </a:r>
            <a:r>
              <a:rPr lang="ru-RU" dirty="0" smtClean="0"/>
              <a:t>                                                 </a:t>
            </a:r>
            <a:r>
              <a:rPr lang="en-US" sz="3600" b="1" dirty="0" smtClean="0"/>
              <a:t>]</a:t>
            </a:r>
            <a:endParaRPr lang="ru-RU" sz="3600" b="1" dirty="0"/>
          </a:p>
        </p:txBody>
      </p:sp>
      <p:sp>
        <p:nvSpPr>
          <p:cNvPr id="36" name="Rectangle 35"/>
          <p:cNvSpPr/>
          <p:nvPr/>
        </p:nvSpPr>
        <p:spPr>
          <a:xfrm>
            <a:off x="5688248" y="3969060"/>
            <a:ext cx="3205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Тест на монотонность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37" name="Rectangle 36"/>
          <p:cNvSpPr/>
          <p:nvPr/>
        </p:nvSpPr>
        <p:spPr>
          <a:xfrm>
            <a:off x="5694324" y="5553236"/>
            <a:ext cx="309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Тест на выпуклость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6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  <p:bldOleChart spid="6" grpId="0"/>
      <p:bldP spid="7" grpId="0" animBg="1"/>
      <p:bldP spid="7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/>
      <p:bldP spid="35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611560" y="800708"/>
          <a:ext cx="82809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10" name="Oval 9"/>
          <p:cNvSpPr/>
          <p:nvPr/>
        </p:nvSpPr>
        <p:spPr>
          <a:xfrm rot="588796">
            <a:off x="169779" y="3097483"/>
            <a:ext cx="8696430" cy="401225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39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611560" y="800708"/>
          <a:ext cx="82809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16" name="Oval 15"/>
          <p:cNvSpPr/>
          <p:nvPr/>
        </p:nvSpPr>
        <p:spPr>
          <a:xfrm rot="588796">
            <a:off x="169779" y="3097483"/>
            <a:ext cx="8696430" cy="401225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39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-508" y="0"/>
            <a:ext cx="9144508" cy="6858000"/>
            <a:chOff x="-508" y="0"/>
            <a:chExt cx="9144508" cy="6858000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-508" y="0"/>
              <a:ext cx="6480720" cy="6858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372200" y="3420616"/>
              <a:ext cx="2771800" cy="34373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6480212" y="0"/>
              <a:ext cx="2663788" cy="19168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8012" y="0"/>
          <a:ext cx="892848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63761" y="1894177"/>
            <a:ext cx="2428719" cy="1498819"/>
            <a:chOff x="6463761" y="1894177"/>
            <a:chExt cx="2428719" cy="1498819"/>
          </a:xfrm>
        </p:grpSpPr>
        <p:sp>
          <p:nvSpPr>
            <p:cNvPr id="4" name="Rounded Rectangle 3"/>
            <p:cNvSpPr/>
            <p:nvPr/>
          </p:nvSpPr>
          <p:spPr>
            <a:xfrm>
              <a:off x="6463761" y="1894177"/>
              <a:ext cx="2236253" cy="131597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6656227" y="2077020"/>
              <a:ext cx="2236253" cy="1315976"/>
              <a:chOff x="6044666" y="1276307"/>
              <a:chExt cx="2236253" cy="1315976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6044666" y="1276307"/>
                <a:ext cx="2236253" cy="131597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6083210" y="1314851"/>
                <a:ext cx="2159165" cy="12388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u="sng" kern="1200" dirty="0" err="1" smtClean="0"/>
                  <a:t>Мультиметод</a:t>
                </a:r>
                <a:endParaRPr lang="ru-RU" sz="1600" b="1" u="sng" kern="1200" dirty="0" smtClean="0"/>
              </a:p>
            </p:txBody>
          </p:sp>
        </p:grp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3.05556E-6 -0.258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87" name="Group 59"/>
          <p:cNvGrpSpPr>
            <a:grpSpLocks/>
          </p:cNvGrpSpPr>
          <p:nvPr/>
        </p:nvGrpSpPr>
        <p:grpSpPr bwMode="auto">
          <a:xfrm>
            <a:off x="539765" y="1674006"/>
            <a:ext cx="7566383" cy="4959350"/>
            <a:chOff x="683" y="1758"/>
            <a:chExt cx="10855" cy="6816"/>
          </a:xfrm>
        </p:grpSpPr>
        <p:sp>
          <p:nvSpPr>
            <p:cNvPr id="99388" name="Line 60"/>
            <p:cNvSpPr>
              <a:spLocks noChangeShapeType="1"/>
            </p:cNvSpPr>
            <p:nvPr/>
          </p:nvSpPr>
          <p:spPr bwMode="auto">
            <a:xfrm>
              <a:off x="7652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89" name="Line 61"/>
            <p:cNvSpPr>
              <a:spLocks noChangeShapeType="1"/>
            </p:cNvSpPr>
            <p:nvPr/>
          </p:nvSpPr>
          <p:spPr bwMode="auto">
            <a:xfrm>
              <a:off x="7939" y="2190"/>
              <a:ext cx="2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0" name="Line 62"/>
            <p:cNvSpPr>
              <a:spLocks noChangeShapeType="1"/>
            </p:cNvSpPr>
            <p:nvPr/>
          </p:nvSpPr>
          <p:spPr bwMode="auto">
            <a:xfrm flipH="1">
              <a:off x="8229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1" name="Line 63"/>
            <p:cNvSpPr>
              <a:spLocks noChangeShapeType="1"/>
            </p:cNvSpPr>
            <p:nvPr/>
          </p:nvSpPr>
          <p:spPr bwMode="auto">
            <a:xfrm>
              <a:off x="9525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2" name="Line 64"/>
            <p:cNvSpPr>
              <a:spLocks noChangeShapeType="1"/>
            </p:cNvSpPr>
            <p:nvPr/>
          </p:nvSpPr>
          <p:spPr bwMode="auto">
            <a:xfrm>
              <a:off x="2469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3" name="Line 65"/>
            <p:cNvSpPr>
              <a:spLocks noChangeShapeType="1"/>
            </p:cNvSpPr>
            <p:nvPr/>
          </p:nvSpPr>
          <p:spPr bwMode="auto">
            <a:xfrm>
              <a:off x="3189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4" name="Line 66"/>
            <p:cNvSpPr>
              <a:spLocks noChangeShapeType="1"/>
            </p:cNvSpPr>
            <p:nvPr/>
          </p:nvSpPr>
          <p:spPr bwMode="auto">
            <a:xfrm>
              <a:off x="3908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5" name="Line 67"/>
            <p:cNvSpPr>
              <a:spLocks noChangeShapeType="1"/>
            </p:cNvSpPr>
            <p:nvPr/>
          </p:nvSpPr>
          <p:spPr bwMode="auto">
            <a:xfrm>
              <a:off x="4197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6" name="Line 68"/>
            <p:cNvSpPr>
              <a:spLocks noChangeShapeType="1"/>
            </p:cNvSpPr>
            <p:nvPr/>
          </p:nvSpPr>
          <p:spPr bwMode="auto">
            <a:xfrm flipH="1">
              <a:off x="5493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7" name="Line 69"/>
            <p:cNvSpPr>
              <a:spLocks noChangeShapeType="1"/>
            </p:cNvSpPr>
            <p:nvPr/>
          </p:nvSpPr>
          <p:spPr bwMode="auto">
            <a:xfrm>
              <a:off x="5781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8" name="Line 70"/>
            <p:cNvSpPr>
              <a:spLocks noChangeShapeType="1"/>
            </p:cNvSpPr>
            <p:nvPr/>
          </p:nvSpPr>
          <p:spPr bwMode="auto">
            <a:xfrm flipH="1" flipV="1">
              <a:off x="1461" y="1758"/>
              <a:ext cx="1" cy="6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399" name="Line 71"/>
            <p:cNvSpPr>
              <a:spLocks noChangeShapeType="1"/>
            </p:cNvSpPr>
            <p:nvPr/>
          </p:nvSpPr>
          <p:spPr bwMode="auto">
            <a:xfrm>
              <a:off x="1461" y="8094"/>
              <a:ext cx="97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400" name="Line 72"/>
            <p:cNvSpPr>
              <a:spLocks noChangeShapeType="1"/>
            </p:cNvSpPr>
            <p:nvPr/>
          </p:nvSpPr>
          <p:spPr bwMode="auto">
            <a:xfrm>
              <a:off x="1749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401" name="Line 73"/>
            <p:cNvSpPr>
              <a:spLocks noChangeShapeType="1"/>
            </p:cNvSpPr>
            <p:nvPr/>
          </p:nvSpPr>
          <p:spPr bwMode="auto">
            <a:xfrm>
              <a:off x="6066" y="2190"/>
              <a:ext cx="3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402" name="Line 74"/>
            <p:cNvSpPr>
              <a:spLocks noChangeShapeType="1"/>
            </p:cNvSpPr>
            <p:nvPr/>
          </p:nvSpPr>
          <p:spPr bwMode="auto">
            <a:xfrm>
              <a:off x="6357" y="2190"/>
              <a:ext cx="1" cy="6048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9403" name="Group 75"/>
            <p:cNvGrpSpPr>
              <a:grpSpLocks/>
            </p:cNvGrpSpPr>
            <p:nvPr/>
          </p:nvGrpSpPr>
          <p:grpSpPr bwMode="auto">
            <a:xfrm>
              <a:off x="1746" y="2478"/>
              <a:ext cx="9072" cy="5616"/>
              <a:chOff x="1749" y="2478"/>
              <a:chExt cx="9072" cy="5616"/>
            </a:xfrm>
          </p:grpSpPr>
          <p:sp>
            <p:nvSpPr>
              <p:cNvPr id="99404" name="Line 76"/>
              <p:cNvSpPr>
                <a:spLocks noChangeShapeType="1"/>
              </p:cNvSpPr>
              <p:nvPr/>
            </p:nvSpPr>
            <p:spPr bwMode="auto">
              <a:xfrm>
                <a:off x="1749" y="2478"/>
                <a:ext cx="720" cy="288"/>
              </a:xfrm>
              <a:prstGeom prst="line">
                <a:avLst/>
              </a:prstGeom>
              <a:noFill/>
              <a:ln w="63500" cmpd="tri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05" name="Line 77"/>
              <p:cNvSpPr>
                <a:spLocks noChangeShapeType="1"/>
              </p:cNvSpPr>
              <p:nvPr/>
            </p:nvSpPr>
            <p:spPr bwMode="auto">
              <a:xfrm>
                <a:off x="2469" y="2766"/>
                <a:ext cx="720" cy="432"/>
              </a:xfrm>
              <a:prstGeom prst="line">
                <a:avLst/>
              </a:prstGeom>
              <a:noFill/>
              <a:ln w="63500" cmpd="thickThin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06" name="Line 78"/>
              <p:cNvSpPr>
                <a:spLocks noChangeShapeType="1"/>
              </p:cNvSpPr>
              <p:nvPr/>
            </p:nvSpPr>
            <p:spPr bwMode="auto">
              <a:xfrm>
                <a:off x="3189" y="3198"/>
                <a:ext cx="719" cy="144"/>
              </a:xfrm>
              <a:prstGeom prst="line">
                <a:avLst/>
              </a:prstGeom>
              <a:noFill/>
              <a:ln w="63500" cmpd="dbl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07" name="Line 79"/>
              <p:cNvSpPr>
                <a:spLocks noChangeShapeType="1"/>
              </p:cNvSpPr>
              <p:nvPr/>
            </p:nvSpPr>
            <p:spPr bwMode="auto">
              <a:xfrm>
                <a:off x="3908" y="3342"/>
                <a:ext cx="289" cy="144"/>
              </a:xfrm>
              <a:prstGeom prst="line">
                <a:avLst/>
              </a:prstGeom>
              <a:noFill/>
              <a:ln w="63500" cmpd="tri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08" name="Line 80"/>
              <p:cNvSpPr>
                <a:spLocks noChangeShapeType="1"/>
              </p:cNvSpPr>
              <p:nvPr/>
            </p:nvSpPr>
            <p:spPr bwMode="auto">
              <a:xfrm>
                <a:off x="4197" y="3486"/>
                <a:ext cx="1297" cy="864"/>
              </a:xfrm>
              <a:prstGeom prst="line">
                <a:avLst/>
              </a:prstGeom>
              <a:noFill/>
              <a:ln w="63500" cmpd="thickThin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09" name="Line 81"/>
              <p:cNvSpPr>
                <a:spLocks noChangeShapeType="1"/>
              </p:cNvSpPr>
              <p:nvPr/>
            </p:nvSpPr>
            <p:spPr bwMode="auto">
              <a:xfrm>
                <a:off x="5494" y="4350"/>
                <a:ext cx="287" cy="289"/>
              </a:xfrm>
              <a:prstGeom prst="line">
                <a:avLst/>
              </a:prstGeom>
              <a:noFill/>
              <a:ln w="63500" cmpd="dbl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10" name="Line 82"/>
              <p:cNvSpPr>
                <a:spLocks noChangeShapeType="1"/>
              </p:cNvSpPr>
              <p:nvPr/>
            </p:nvSpPr>
            <p:spPr bwMode="auto">
              <a:xfrm>
                <a:off x="5781" y="4638"/>
                <a:ext cx="288" cy="144"/>
              </a:xfrm>
              <a:prstGeom prst="line">
                <a:avLst/>
              </a:prstGeom>
              <a:noFill/>
              <a:ln w="63500" cmpd="tri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11" name="Line 83"/>
              <p:cNvSpPr>
                <a:spLocks noChangeShapeType="1"/>
              </p:cNvSpPr>
              <p:nvPr/>
            </p:nvSpPr>
            <p:spPr bwMode="auto">
              <a:xfrm>
                <a:off x="6069" y="4782"/>
                <a:ext cx="288" cy="1"/>
              </a:xfrm>
              <a:prstGeom prst="line">
                <a:avLst/>
              </a:prstGeom>
              <a:noFill/>
              <a:ln w="63500" cmpd="thickThin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12" name="Line 84"/>
              <p:cNvSpPr>
                <a:spLocks noChangeShapeType="1"/>
              </p:cNvSpPr>
              <p:nvPr/>
            </p:nvSpPr>
            <p:spPr bwMode="auto">
              <a:xfrm>
                <a:off x="6357" y="4782"/>
                <a:ext cx="1296" cy="1296"/>
              </a:xfrm>
              <a:prstGeom prst="line">
                <a:avLst/>
              </a:prstGeom>
              <a:noFill/>
              <a:ln w="63500" cmpd="dbl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13" name="Line 85"/>
              <p:cNvSpPr>
                <a:spLocks noChangeShapeType="1"/>
              </p:cNvSpPr>
              <p:nvPr/>
            </p:nvSpPr>
            <p:spPr bwMode="auto">
              <a:xfrm>
                <a:off x="7653" y="6078"/>
                <a:ext cx="288" cy="432"/>
              </a:xfrm>
              <a:prstGeom prst="line">
                <a:avLst/>
              </a:prstGeom>
              <a:noFill/>
              <a:ln w="63500" cmpd="tri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14" name="Line 86"/>
              <p:cNvSpPr>
                <a:spLocks noChangeShapeType="1"/>
              </p:cNvSpPr>
              <p:nvPr/>
            </p:nvSpPr>
            <p:spPr bwMode="auto">
              <a:xfrm>
                <a:off x="7941" y="6510"/>
                <a:ext cx="288" cy="144"/>
              </a:xfrm>
              <a:prstGeom prst="line">
                <a:avLst/>
              </a:prstGeom>
              <a:noFill/>
              <a:ln w="63500" cmpd="thickThin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15" name="Line 87"/>
              <p:cNvSpPr>
                <a:spLocks noChangeShapeType="1"/>
              </p:cNvSpPr>
              <p:nvPr/>
            </p:nvSpPr>
            <p:spPr bwMode="auto">
              <a:xfrm>
                <a:off x="8229" y="6654"/>
                <a:ext cx="1296" cy="288"/>
              </a:xfrm>
              <a:prstGeom prst="line">
                <a:avLst/>
              </a:prstGeom>
              <a:noFill/>
              <a:ln w="63500" cmpd="dbl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16" name="Line 88"/>
              <p:cNvSpPr>
                <a:spLocks noChangeShapeType="1"/>
              </p:cNvSpPr>
              <p:nvPr/>
            </p:nvSpPr>
            <p:spPr bwMode="auto">
              <a:xfrm>
                <a:off x="9525" y="6942"/>
                <a:ext cx="1296" cy="1152"/>
              </a:xfrm>
              <a:prstGeom prst="line">
                <a:avLst/>
              </a:prstGeom>
              <a:noFill/>
              <a:ln w="63500" cmpd="tri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99417" name="Text Box 89"/>
            <p:cNvSpPr txBox="1">
              <a:spLocks noChangeArrowheads="1"/>
            </p:cNvSpPr>
            <p:nvPr/>
          </p:nvSpPr>
          <p:spPr bwMode="auto">
            <a:xfrm>
              <a:off x="9951" y="7984"/>
              <a:ext cx="1587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время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18" name="Text Box 90"/>
            <p:cNvSpPr txBox="1">
              <a:spLocks noChangeArrowheads="1"/>
            </p:cNvSpPr>
            <p:nvPr/>
          </p:nvSpPr>
          <p:spPr bwMode="auto">
            <a:xfrm>
              <a:off x="683" y="2234"/>
              <a:ext cx="823" cy="4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ширина оценки оптимума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9419" name="Group 91"/>
            <p:cNvGrpSpPr>
              <a:grpSpLocks/>
            </p:cNvGrpSpPr>
            <p:nvPr/>
          </p:nvGrpSpPr>
          <p:grpSpPr bwMode="auto">
            <a:xfrm>
              <a:off x="1342" y="2478"/>
              <a:ext cx="263" cy="5616"/>
              <a:chOff x="1460" y="2478"/>
              <a:chExt cx="145" cy="5616"/>
            </a:xfrm>
          </p:grpSpPr>
          <p:sp>
            <p:nvSpPr>
              <p:cNvPr id="99420" name="Rectangle 92"/>
              <p:cNvSpPr>
                <a:spLocks noChangeArrowheads="1"/>
              </p:cNvSpPr>
              <p:nvPr/>
            </p:nvSpPr>
            <p:spPr bwMode="auto">
              <a:xfrm>
                <a:off x="1460" y="6942"/>
                <a:ext cx="144" cy="115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1" name="Rectangle 93"/>
              <p:cNvSpPr>
                <a:spLocks noChangeArrowheads="1"/>
              </p:cNvSpPr>
              <p:nvPr/>
            </p:nvSpPr>
            <p:spPr bwMode="auto">
              <a:xfrm>
                <a:off x="1460" y="6654"/>
                <a:ext cx="145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2" name="Rectangle 94"/>
              <p:cNvSpPr>
                <a:spLocks noChangeArrowheads="1"/>
              </p:cNvSpPr>
              <p:nvPr/>
            </p:nvSpPr>
            <p:spPr bwMode="auto">
              <a:xfrm>
                <a:off x="1460" y="6510"/>
                <a:ext cx="145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3" name="Rectangle 95"/>
              <p:cNvSpPr>
                <a:spLocks noChangeArrowheads="1"/>
              </p:cNvSpPr>
              <p:nvPr/>
            </p:nvSpPr>
            <p:spPr bwMode="auto">
              <a:xfrm>
                <a:off x="1460" y="6078"/>
                <a:ext cx="14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4" name="Rectangle 96"/>
              <p:cNvSpPr>
                <a:spLocks noChangeArrowheads="1"/>
              </p:cNvSpPr>
              <p:nvPr/>
            </p:nvSpPr>
            <p:spPr bwMode="auto">
              <a:xfrm>
                <a:off x="1460" y="4782"/>
                <a:ext cx="145" cy="1296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5" name="Rectangle 97"/>
              <p:cNvSpPr>
                <a:spLocks noChangeArrowheads="1"/>
              </p:cNvSpPr>
              <p:nvPr/>
            </p:nvSpPr>
            <p:spPr bwMode="auto">
              <a:xfrm>
                <a:off x="1460" y="4638"/>
                <a:ext cx="145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6" name="Rectangle 98"/>
              <p:cNvSpPr>
                <a:spLocks noChangeArrowheads="1"/>
              </p:cNvSpPr>
              <p:nvPr/>
            </p:nvSpPr>
            <p:spPr bwMode="auto">
              <a:xfrm>
                <a:off x="1460" y="4350"/>
                <a:ext cx="145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7" name="Rectangle 99"/>
              <p:cNvSpPr>
                <a:spLocks noChangeArrowheads="1"/>
              </p:cNvSpPr>
              <p:nvPr/>
            </p:nvSpPr>
            <p:spPr bwMode="auto">
              <a:xfrm>
                <a:off x="1460" y="3486"/>
                <a:ext cx="145" cy="86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8" name="Rectangle 100"/>
              <p:cNvSpPr>
                <a:spLocks noChangeArrowheads="1"/>
              </p:cNvSpPr>
              <p:nvPr/>
            </p:nvSpPr>
            <p:spPr bwMode="auto">
              <a:xfrm>
                <a:off x="1460" y="3342"/>
                <a:ext cx="145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29" name="Rectangle 101"/>
              <p:cNvSpPr>
                <a:spLocks noChangeArrowheads="1"/>
              </p:cNvSpPr>
              <p:nvPr/>
            </p:nvSpPr>
            <p:spPr bwMode="auto">
              <a:xfrm>
                <a:off x="1460" y="3198"/>
                <a:ext cx="145" cy="14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30" name="Rectangle 102"/>
              <p:cNvSpPr>
                <a:spLocks noChangeArrowheads="1"/>
              </p:cNvSpPr>
              <p:nvPr/>
            </p:nvSpPr>
            <p:spPr bwMode="auto">
              <a:xfrm>
                <a:off x="1460" y="2766"/>
                <a:ext cx="145" cy="43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31" name="Rectangle 103"/>
              <p:cNvSpPr>
                <a:spLocks noChangeArrowheads="1"/>
              </p:cNvSpPr>
              <p:nvPr/>
            </p:nvSpPr>
            <p:spPr bwMode="auto">
              <a:xfrm>
                <a:off x="1460" y="2478"/>
                <a:ext cx="145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99432" name="Text Box 104"/>
            <p:cNvSpPr txBox="1">
              <a:spLocks noChangeArrowheads="1"/>
            </p:cNvSpPr>
            <p:nvPr/>
          </p:nvSpPr>
          <p:spPr bwMode="auto">
            <a:xfrm>
              <a:off x="1893" y="2080"/>
              <a:ext cx="507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33" name="Text Box 105"/>
            <p:cNvSpPr txBox="1">
              <a:spLocks noChangeArrowheads="1"/>
            </p:cNvSpPr>
            <p:nvPr/>
          </p:nvSpPr>
          <p:spPr bwMode="auto">
            <a:xfrm>
              <a:off x="3850" y="2771"/>
              <a:ext cx="434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34" name="Text Box 106"/>
            <p:cNvSpPr txBox="1">
              <a:spLocks noChangeArrowheads="1"/>
            </p:cNvSpPr>
            <p:nvPr/>
          </p:nvSpPr>
          <p:spPr bwMode="auto">
            <a:xfrm>
              <a:off x="5724" y="4034"/>
              <a:ext cx="43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35" name="Text Box 107"/>
            <p:cNvSpPr txBox="1">
              <a:spLocks noChangeArrowheads="1"/>
            </p:cNvSpPr>
            <p:nvPr/>
          </p:nvSpPr>
          <p:spPr bwMode="auto">
            <a:xfrm>
              <a:off x="7605" y="5596"/>
              <a:ext cx="434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36" name="Text Box 108"/>
            <p:cNvSpPr txBox="1">
              <a:spLocks noChangeArrowheads="1"/>
            </p:cNvSpPr>
            <p:nvPr/>
          </p:nvSpPr>
          <p:spPr bwMode="auto">
            <a:xfrm>
              <a:off x="10112" y="7036"/>
              <a:ext cx="51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37" name="Text Box 109"/>
            <p:cNvSpPr txBox="1">
              <a:spLocks noChangeArrowheads="1"/>
            </p:cNvSpPr>
            <p:nvPr/>
          </p:nvSpPr>
          <p:spPr bwMode="auto">
            <a:xfrm>
              <a:off x="2608" y="2374"/>
              <a:ext cx="43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38" name="Text Box 110"/>
            <p:cNvSpPr txBox="1">
              <a:spLocks noChangeArrowheads="1"/>
            </p:cNvSpPr>
            <p:nvPr/>
          </p:nvSpPr>
          <p:spPr bwMode="auto">
            <a:xfrm>
              <a:off x="4637" y="3332"/>
              <a:ext cx="519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39" name="Text Box 111"/>
            <p:cNvSpPr txBox="1">
              <a:spLocks noChangeArrowheads="1"/>
            </p:cNvSpPr>
            <p:nvPr/>
          </p:nvSpPr>
          <p:spPr bwMode="auto">
            <a:xfrm>
              <a:off x="6004" y="4107"/>
              <a:ext cx="498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40" name="Text Box 112"/>
            <p:cNvSpPr txBox="1">
              <a:spLocks noChangeArrowheads="1"/>
            </p:cNvSpPr>
            <p:nvPr/>
          </p:nvSpPr>
          <p:spPr bwMode="auto">
            <a:xfrm>
              <a:off x="7892" y="5808"/>
              <a:ext cx="434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41" name="Text Box 113"/>
            <p:cNvSpPr txBox="1">
              <a:spLocks noChangeArrowheads="1"/>
            </p:cNvSpPr>
            <p:nvPr/>
          </p:nvSpPr>
          <p:spPr bwMode="auto">
            <a:xfrm>
              <a:off x="3346" y="2625"/>
              <a:ext cx="434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42" name="Text Box 114"/>
            <p:cNvSpPr txBox="1">
              <a:spLocks noChangeArrowheads="1"/>
            </p:cNvSpPr>
            <p:nvPr/>
          </p:nvSpPr>
          <p:spPr bwMode="auto">
            <a:xfrm>
              <a:off x="5422" y="3803"/>
              <a:ext cx="493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43" name="Text Box 115"/>
            <p:cNvSpPr txBox="1">
              <a:spLocks noChangeArrowheads="1"/>
            </p:cNvSpPr>
            <p:nvPr/>
          </p:nvSpPr>
          <p:spPr bwMode="auto">
            <a:xfrm>
              <a:off x="6888" y="4849"/>
              <a:ext cx="541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44" name="Text Box 116"/>
            <p:cNvSpPr txBox="1">
              <a:spLocks noChangeArrowheads="1"/>
            </p:cNvSpPr>
            <p:nvPr/>
          </p:nvSpPr>
          <p:spPr bwMode="auto">
            <a:xfrm>
              <a:off x="8646" y="6228"/>
              <a:ext cx="43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463761" y="116632"/>
            <a:ext cx="2428719" cy="1498819"/>
            <a:chOff x="6463761" y="1894177"/>
            <a:chExt cx="2428719" cy="1498819"/>
          </a:xfrm>
        </p:grpSpPr>
        <p:sp>
          <p:nvSpPr>
            <p:cNvPr id="121" name="Rounded Rectangle 120"/>
            <p:cNvSpPr/>
            <p:nvPr/>
          </p:nvSpPr>
          <p:spPr>
            <a:xfrm>
              <a:off x="6463761" y="1894177"/>
              <a:ext cx="2236253" cy="131597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22" name="Group 121"/>
            <p:cNvGrpSpPr/>
            <p:nvPr/>
          </p:nvGrpSpPr>
          <p:grpSpPr>
            <a:xfrm>
              <a:off x="6656227" y="2077020"/>
              <a:ext cx="2236253" cy="1315976"/>
              <a:chOff x="6044666" y="1276307"/>
              <a:chExt cx="2236253" cy="1315976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6044666" y="1276307"/>
                <a:ext cx="2236253" cy="131597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4" name="Rounded Rectangle 5"/>
              <p:cNvSpPr/>
              <p:nvPr/>
            </p:nvSpPr>
            <p:spPr>
              <a:xfrm>
                <a:off x="6083210" y="1314851"/>
                <a:ext cx="2159165" cy="12388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u="sng" kern="1200" dirty="0" err="1" smtClean="0"/>
                  <a:t>Мультиметод</a:t>
                </a:r>
                <a:endParaRPr lang="ru-RU" sz="1600" b="1" u="sng" kern="1200" dirty="0" smtClean="0"/>
              </a:p>
            </p:txBody>
          </p:sp>
        </p:grpSp>
      </p:grpSp>
      <p:sp>
        <p:nvSpPr>
          <p:cNvPr id="125" name="Rectangle 7"/>
          <p:cNvSpPr>
            <a:spLocks noChangeArrowheads="1"/>
          </p:cNvSpPr>
          <p:nvPr/>
        </p:nvSpPr>
        <p:spPr bwMode="auto">
          <a:xfrm>
            <a:off x="323528" y="1664804"/>
            <a:ext cx="8687308" cy="48605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3568" y="-819472"/>
          <a:ext cx="10585176" cy="8316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103948" y="4077072"/>
            <a:ext cx="2736304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3568" y="-819472"/>
          <a:ext cx="10585176" cy="8316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0" y="0"/>
            <a:ext cx="7884368" cy="6705364"/>
            <a:chOff x="0" y="0"/>
            <a:chExt cx="7884368" cy="6669360"/>
          </a:xfrm>
          <a:solidFill>
            <a:schemeClr val="bg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6552220" cy="6669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36196" y="2024844"/>
              <a:ext cx="154817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80212" y="4581128"/>
              <a:ext cx="396044" cy="15481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660232" y="2600908"/>
            <a:ext cx="2181124" cy="1453719"/>
            <a:chOff x="6660232" y="2600908"/>
            <a:chExt cx="2181124" cy="1453719"/>
          </a:xfrm>
        </p:grpSpPr>
        <p:sp>
          <p:nvSpPr>
            <p:cNvPr id="4" name="Rounded Rectangle 3"/>
            <p:cNvSpPr/>
            <p:nvPr/>
          </p:nvSpPr>
          <p:spPr>
            <a:xfrm>
              <a:off x="6660232" y="2600908"/>
              <a:ext cx="1963012" cy="124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6878344" y="2808114"/>
              <a:ext cx="1963012" cy="1246513"/>
              <a:chOff x="6189745" y="3638808"/>
              <a:chExt cx="1963012" cy="1246513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6189745" y="3638808"/>
                <a:ext cx="1963012" cy="124651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6226254" y="3675317"/>
                <a:ext cx="1889994" cy="11734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800" kern="1200" dirty="0" smtClean="0"/>
                  <a:t>Интервальные методы  распространения ограничений</a:t>
                </a:r>
                <a:endParaRPr lang="ru-RU" sz="1800" kern="1200" dirty="0"/>
              </a:p>
            </p:txBody>
          </p:sp>
        </p:grp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71771 -0.36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" y="-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07504" y="103073"/>
            <a:ext cx="2181124" cy="1453719"/>
            <a:chOff x="6660232" y="2600908"/>
            <a:chExt cx="2181124" cy="1453719"/>
          </a:xfrm>
        </p:grpSpPr>
        <p:sp>
          <p:nvSpPr>
            <p:cNvPr id="5" name="Rounded Rectangle 4"/>
            <p:cNvSpPr/>
            <p:nvPr/>
          </p:nvSpPr>
          <p:spPr>
            <a:xfrm>
              <a:off x="6660232" y="2600908"/>
              <a:ext cx="1963012" cy="124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5"/>
            <p:cNvGrpSpPr/>
            <p:nvPr/>
          </p:nvGrpSpPr>
          <p:grpSpPr>
            <a:xfrm>
              <a:off x="6878344" y="2808114"/>
              <a:ext cx="1963012" cy="1246513"/>
              <a:chOff x="6189745" y="3638808"/>
              <a:chExt cx="1963012" cy="1246513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189745" y="3638808"/>
                <a:ext cx="1963012" cy="124651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Rounded Rectangle 5"/>
              <p:cNvSpPr/>
              <p:nvPr/>
            </p:nvSpPr>
            <p:spPr>
              <a:xfrm>
                <a:off x="6226254" y="3675317"/>
                <a:ext cx="1889994" cy="11734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800" kern="1200" dirty="0" smtClean="0"/>
                  <a:t>Интервальные методы  распространения ограничений</a:t>
                </a:r>
                <a:endParaRPr lang="ru-RU" sz="1800" kern="1200" dirty="0"/>
              </a:p>
            </p:txBody>
          </p:sp>
        </p:grpSp>
      </p:grpSp>
      <p:sp>
        <p:nvSpPr>
          <p:cNvPr id="9" name="Content Placeholder 40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i="1" dirty="0" smtClean="0"/>
              <a:t>x</a:t>
            </a:r>
            <a:r>
              <a:rPr lang="en-US" sz="4000" dirty="0" smtClean="0"/>
              <a:t>  </a:t>
            </a:r>
            <a:r>
              <a:rPr lang="ru-RU" sz="4000" dirty="0" smtClean="0"/>
              <a:t>(</a:t>
            </a:r>
            <a:r>
              <a:rPr lang="en-US" sz="4000" dirty="0" smtClean="0"/>
              <a:t>+)  </a:t>
            </a:r>
            <a:r>
              <a:rPr lang="en-US" sz="4000" b="1" i="1" dirty="0" smtClean="0"/>
              <a:t>y</a:t>
            </a:r>
            <a:r>
              <a:rPr lang="en-US" sz="4000" dirty="0" smtClean="0"/>
              <a:t>  (=)  </a:t>
            </a:r>
            <a:r>
              <a:rPr lang="en-US" sz="4000" b="1" i="1" dirty="0" smtClean="0"/>
              <a:t>z</a:t>
            </a:r>
          </a:p>
          <a:p>
            <a:r>
              <a:rPr lang="ru-RU" b="1" i="1" dirty="0" smtClean="0"/>
              <a:t>Пример:</a:t>
            </a:r>
            <a:endParaRPr lang="en-US" b="1" i="1" dirty="0" smtClean="0"/>
          </a:p>
          <a:p>
            <a:pPr lvl="1">
              <a:buFont typeface="Courier New" pitchFamily="49" charset="0"/>
              <a:buChar char="o"/>
            </a:pPr>
            <a:r>
              <a:rPr lang="en-US" sz="3600" b="1" dirty="0" smtClean="0"/>
              <a:t>  </a:t>
            </a:r>
            <a:r>
              <a:rPr lang="en-US" sz="3600" b="1" i="1" dirty="0" smtClean="0"/>
              <a:t>f‘</a:t>
            </a:r>
            <a:r>
              <a:rPr lang="en-US" sz="3600" i="1" dirty="0" smtClean="0"/>
              <a:t>(</a:t>
            </a:r>
            <a:r>
              <a:rPr lang="en-US" sz="3600" b="1" i="1" dirty="0" smtClean="0"/>
              <a:t>x</a:t>
            </a:r>
            <a:r>
              <a:rPr lang="en-US" sz="3600" i="1" dirty="0" smtClean="0"/>
              <a:t>) </a:t>
            </a:r>
            <a:r>
              <a:rPr lang="en-US" sz="3600" dirty="0" smtClean="0"/>
              <a:t>= 0</a:t>
            </a:r>
          </a:p>
          <a:p>
            <a:pPr lvl="2">
              <a:buFont typeface="Courier New" pitchFamily="49" charset="0"/>
              <a:buChar char="o"/>
            </a:pPr>
            <a:r>
              <a:rPr lang="en-US" sz="3200" b="1" dirty="0"/>
              <a:t> </a:t>
            </a:r>
            <a:r>
              <a:rPr lang="en-US" sz="3200" dirty="0" smtClean="0"/>
              <a:t>2</a:t>
            </a:r>
            <a:r>
              <a:rPr lang="en-US" sz="3200" b="1" i="1" dirty="0" smtClean="0"/>
              <a:t>x</a:t>
            </a:r>
            <a:r>
              <a:rPr lang="en-US" sz="3200" b="1" dirty="0" smtClean="0"/>
              <a:t> </a:t>
            </a:r>
            <a:r>
              <a:rPr lang="en-US" sz="3200" dirty="0" smtClean="0"/>
              <a:t>- 4</a:t>
            </a:r>
            <a:r>
              <a:rPr lang="en-US" sz="3200" b="1" i="1" dirty="0" smtClean="0"/>
              <a:t>y</a:t>
            </a:r>
            <a:r>
              <a:rPr lang="en-US" sz="3200" b="1" dirty="0" smtClean="0"/>
              <a:t> </a:t>
            </a:r>
            <a:r>
              <a:rPr lang="en-US" sz="3200" dirty="0" smtClean="0"/>
              <a:t>= 0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b="1" i="1" dirty="0" smtClean="0"/>
              <a:t> x</a:t>
            </a:r>
            <a:r>
              <a:rPr lang="en-US" sz="3600" dirty="0" smtClean="0"/>
              <a:t> = 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0</a:t>
            </a:r>
            <a:r>
              <a:rPr lang="en-US" sz="3600" i="1" dirty="0" smtClean="0"/>
              <a:t>     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1</a:t>
            </a:r>
          </a:p>
          <a:p>
            <a:pPr>
              <a:buNone/>
            </a:pPr>
            <a:r>
              <a:rPr lang="ru-RU" dirty="0" smtClean="0"/>
              <a:t>Если </a:t>
            </a:r>
            <a:r>
              <a:rPr lang="en-US" b="1" i="1" dirty="0" smtClean="0"/>
              <a:t>x</a:t>
            </a:r>
            <a:r>
              <a:rPr lang="en-US" i="1" baseline="-25000" dirty="0" smtClean="0"/>
              <a:t>0</a:t>
            </a:r>
            <a:r>
              <a:rPr lang="ru-RU" b="1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[1, 2]; </a:t>
            </a:r>
            <a:r>
              <a:rPr lang="en-US" b="1" i="1" dirty="0" smtClean="0"/>
              <a:t>y</a:t>
            </a:r>
            <a:r>
              <a:rPr lang="en-US" i="1" baseline="-25000" dirty="0" smtClean="0"/>
              <a:t>0</a:t>
            </a:r>
            <a:r>
              <a:rPr lang="en-US" b="1" dirty="0" smtClean="0"/>
              <a:t> </a:t>
            </a:r>
            <a:r>
              <a:rPr lang="en-US" dirty="0" smtClean="0"/>
              <a:t>= [1, 2],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i="1" dirty="0" smtClean="0"/>
              <a:t> x </a:t>
            </a:r>
            <a:r>
              <a:rPr lang="en-US" dirty="0" smtClean="0"/>
              <a:t>= [1, 2]     [2, </a:t>
            </a:r>
            <a:r>
              <a:rPr lang="en-US" dirty="0"/>
              <a:t>4</a:t>
            </a:r>
            <a:r>
              <a:rPr lang="en-US" dirty="0" smtClean="0"/>
              <a:t>] = [1, 2],</a:t>
            </a:r>
          </a:p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b="1" i="1" dirty="0" smtClean="0"/>
              <a:t>y</a:t>
            </a:r>
            <a:r>
              <a:rPr lang="en-US" sz="3200" dirty="0" smtClean="0"/>
              <a:t> = [1, 2]     [</a:t>
            </a:r>
            <a:r>
              <a:rPr lang="en-US" sz="3200" i="1" dirty="0" smtClean="0"/>
              <a:t>½</a:t>
            </a:r>
            <a:r>
              <a:rPr lang="en-US" sz="3200" dirty="0" smtClean="0"/>
              <a:t>, 1] = [1, 1].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6284" y="306896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3">
              <a:buFont typeface="Courier New" pitchFamily="49" charset="0"/>
              <a:buChar char="o"/>
            </a:pPr>
            <a:r>
              <a:rPr lang="en-US" sz="2800" b="1" baseline="30000" dirty="0" smtClean="0"/>
              <a:t> </a:t>
            </a:r>
            <a:r>
              <a:rPr lang="en-US" sz="2800" b="1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b="1" i="1" dirty="0" smtClean="0"/>
              <a:t> </a:t>
            </a:r>
            <a:r>
              <a:rPr lang="en-US" sz="2800" i="1" dirty="0" smtClean="0"/>
              <a:t>= 2</a:t>
            </a:r>
            <a:r>
              <a:rPr lang="en-US" sz="2800" b="1" i="1" dirty="0" smtClean="0"/>
              <a:t>y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i="1" dirty="0" smtClean="0"/>
              <a:t>y</a:t>
            </a:r>
            <a:r>
              <a:rPr lang="en-US" sz="2800" baseline="-25000" dirty="0" smtClean="0"/>
              <a:t>1</a:t>
            </a:r>
            <a:r>
              <a:rPr lang="en-US" sz="2800" b="1" i="1" dirty="0" smtClean="0"/>
              <a:t> </a:t>
            </a:r>
            <a:r>
              <a:rPr lang="en-US" sz="2800" i="1" dirty="0" smtClean="0"/>
              <a:t>= ½</a:t>
            </a:r>
            <a:r>
              <a:rPr lang="en-US" sz="2800" b="1" i="1" dirty="0" smtClean="0"/>
              <a:t>x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3780420" y="3104964"/>
            <a:ext cx="252028" cy="900100"/>
          </a:xfrm>
          <a:prstGeom prst="leftBrace">
            <a:avLst>
              <a:gd name="adj1" fmla="val 4864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2254447" y="3717032"/>
            <a:ext cx="5533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 rot="10800000">
            <a:off x="2074427" y="4747791"/>
            <a:ext cx="5533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 rot="10800000">
            <a:off x="2074427" y="5265204"/>
            <a:ext cx="5533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</a:t>
            </a:r>
            <a:endParaRPr lang="ru-RU" sz="4400" dirty="0"/>
          </a:p>
        </p:txBody>
      </p:sp>
      <p:sp>
        <p:nvSpPr>
          <p:cNvPr id="15" name="Rectangle 14"/>
          <p:cNvSpPr/>
          <p:nvPr/>
        </p:nvSpPr>
        <p:spPr>
          <a:xfrm>
            <a:off x="5464558" y="5503874"/>
            <a:ext cx="36439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dirty="0" smtClean="0"/>
              <a:t>x</a:t>
            </a:r>
            <a:r>
              <a:rPr lang="en-US" sz="3000" dirty="0" smtClean="0"/>
              <a:t> = [1, 2]     [2, 2] = 2,</a:t>
            </a:r>
          </a:p>
          <a:p>
            <a:r>
              <a:rPr lang="en-US" sz="3000" b="1" i="1" dirty="0" smtClean="0"/>
              <a:t>y</a:t>
            </a:r>
            <a:r>
              <a:rPr lang="en-US" sz="3000" dirty="0" smtClean="0"/>
              <a:t> = [1, 1]     [</a:t>
            </a:r>
            <a:r>
              <a:rPr lang="en-US" sz="3000" i="1" dirty="0"/>
              <a:t>1</a:t>
            </a:r>
            <a:r>
              <a:rPr lang="en-US" sz="3000" dirty="0" smtClean="0"/>
              <a:t>, 1] = 1. </a:t>
            </a:r>
            <a:endParaRPr lang="ru-RU" sz="3000" dirty="0"/>
          </a:p>
        </p:txBody>
      </p:sp>
      <p:sp>
        <p:nvSpPr>
          <p:cNvPr id="16" name="Left Brace 15"/>
          <p:cNvSpPr/>
          <p:nvPr/>
        </p:nvSpPr>
        <p:spPr>
          <a:xfrm>
            <a:off x="503548" y="4941168"/>
            <a:ext cx="252028" cy="900100"/>
          </a:xfrm>
          <a:prstGeom prst="leftBrace">
            <a:avLst>
              <a:gd name="adj1" fmla="val 4864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0800000">
            <a:off x="6819413" y="5382505"/>
            <a:ext cx="5533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</a:t>
            </a:r>
            <a:endParaRPr lang="ru-RU" sz="4400" dirty="0"/>
          </a:p>
        </p:txBody>
      </p:sp>
      <p:sp>
        <p:nvSpPr>
          <p:cNvPr id="18" name="TextBox 17"/>
          <p:cNvSpPr txBox="1"/>
          <p:nvPr/>
        </p:nvSpPr>
        <p:spPr>
          <a:xfrm rot="10800000">
            <a:off x="6819413" y="5899918"/>
            <a:ext cx="5533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</a:t>
            </a:r>
            <a:endParaRPr lang="ru-RU" sz="4400" dirty="0"/>
          </a:p>
        </p:txBody>
      </p:sp>
      <p:sp>
        <p:nvSpPr>
          <p:cNvPr id="19" name="Left Brace 18"/>
          <p:cNvSpPr/>
          <p:nvPr/>
        </p:nvSpPr>
        <p:spPr>
          <a:xfrm>
            <a:off x="5248534" y="5589240"/>
            <a:ext cx="252028" cy="900100"/>
          </a:xfrm>
          <a:prstGeom prst="leftBrace">
            <a:avLst>
              <a:gd name="adj1" fmla="val 4864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ight Triangle 19"/>
          <p:cNvSpPr/>
          <p:nvPr/>
        </p:nvSpPr>
        <p:spPr>
          <a:xfrm rot="10800000">
            <a:off x="3095836" y="0"/>
            <a:ext cx="6048164" cy="6057292"/>
          </a:xfrm>
          <a:prstGeom prst="rtTriangle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>
                  <a:alpha val="33000"/>
                </a:srgbClr>
              </a:gs>
              <a:gs pos="47000">
                <a:schemeClr val="bg1"/>
              </a:gs>
              <a:gs pos="60001">
                <a:schemeClr val="bg1"/>
              </a:gs>
              <a:gs pos="71001">
                <a:schemeClr val="bg1"/>
              </a:gs>
              <a:gs pos="81000">
                <a:schemeClr val="bg1"/>
              </a:gs>
              <a:gs pos="100000">
                <a:schemeClr val="bg1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504" y="103073"/>
            <a:ext cx="2181124" cy="1453719"/>
            <a:chOff x="6660232" y="2600908"/>
            <a:chExt cx="2181124" cy="1453719"/>
          </a:xfrm>
        </p:grpSpPr>
        <p:sp>
          <p:nvSpPr>
            <p:cNvPr id="5" name="Rounded Rectangle 4"/>
            <p:cNvSpPr/>
            <p:nvPr/>
          </p:nvSpPr>
          <p:spPr>
            <a:xfrm>
              <a:off x="6660232" y="2600908"/>
              <a:ext cx="1963012" cy="124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6" name="Group 5"/>
            <p:cNvGrpSpPr/>
            <p:nvPr/>
          </p:nvGrpSpPr>
          <p:grpSpPr>
            <a:xfrm>
              <a:off x="6878344" y="2808114"/>
              <a:ext cx="1963012" cy="1246513"/>
              <a:chOff x="6189745" y="3638808"/>
              <a:chExt cx="1963012" cy="1246513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189745" y="3638808"/>
                <a:ext cx="1963012" cy="124651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Rounded Rectangle 5"/>
              <p:cNvSpPr/>
              <p:nvPr/>
            </p:nvSpPr>
            <p:spPr>
              <a:xfrm>
                <a:off x="6226254" y="3675317"/>
                <a:ext cx="1889994" cy="11734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800" kern="1200" dirty="0" smtClean="0"/>
                  <a:t>Интервальные методы  распространения ограничений</a:t>
                </a:r>
                <a:endParaRPr lang="ru-RU" sz="1800" kern="1200" dirty="0"/>
              </a:p>
            </p:txBody>
          </p:sp>
        </p:grpSp>
      </p:grpSp>
      <p:sp>
        <p:nvSpPr>
          <p:cNvPr id="20" name="Right Triangle 19"/>
          <p:cNvSpPr/>
          <p:nvPr/>
        </p:nvSpPr>
        <p:spPr>
          <a:xfrm rot="10800000">
            <a:off x="3095836" y="0"/>
            <a:ext cx="6048164" cy="6057292"/>
          </a:xfrm>
          <a:prstGeom prst="rtTriangle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>
                  <a:alpha val="33000"/>
                </a:srgbClr>
              </a:gs>
              <a:gs pos="47000">
                <a:schemeClr val="bg1"/>
              </a:gs>
              <a:gs pos="60001">
                <a:schemeClr val="bg1"/>
              </a:gs>
              <a:gs pos="71001">
                <a:schemeClr val="bg1"/>
              </a:gs>
              <a:gs pos="81000">
                <a:schemeClr val="bg1"/>
              </a:gs>
              <a:gs pos="100000">
                <a:schemeClr val="bg1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796722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Природа ограничений: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3200" dirty="0" smtClean="0"/>
              <a:t>Область поиска,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3200" dirty="0"/>
              <a:t>Ноль первой производной,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3200" dirty="0"/>
              <a:t>Знак второй производной,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3200" dirty="0"/>
              <a:t>Значение целевой функции не более (не менее) уже найденных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Проблема: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3200" dirty="0" smtClean="0"/>
              <a:t>Взаимодействие с методами дробления</a:t>
            </a:r>
          </a:p>
          <a:p>
            <a:pPr>
              <a:buClr>
                <a:schemeClr val="accent1"/>
              </a:buClr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3568" y="-819472"/>
          <a:ext cx="10585176" cy="8316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urved Connector 7"/>
          <p:cNvCxnSpPr/>
          <p:nvPr/>
        </p:nvCxnSpPr>
        <p:spPr>
          <a:xfrm rot="5400000">
            <a:off x="7110282" y="3410998"/>
            <a:ext cx="1476164" cy="1224136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3095836" y="5121188"/>
            <a:ext cx="3204356" cy="1188132"/>
          </a:xfrm>
          <a:prstGeom prst="curvedConnector3">
            <a:avLst>
              <a:gd name="adj1" fmla="val 4973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>
            <a:off x="5940152" y="4653136"/>
            <a:ext cx="360040" cy="28803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300192" y="4761148"/>
            <a:ext cx="2843808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Дифференцирование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Символьная алгебра</a:t>
            </a:r>
          </a:p>
          <a:p>
            <a:pPr lvl="1"/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Обратная польская запись: 	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 + b  =&gt;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 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ru-RU" sz="2000" dirty="0" smtClean="0">
                <a:latin typeface="Arial" pitchFamily="34" charset="0"/>
                <a:cs typeface="Arial" pitchFamily="34" charset="0"/>
              </a:rPr>
              <a:t>Дерево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Кантаровича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Правила дифференцирования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Упрощение выражений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x' = 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lvl="1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IAMath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s-ES" sz="2000" b="1" baseline="30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exp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(y*log(x))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Направленное округление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0 * x = [-e, +e]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≠ 0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exp([-e, +e])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≠ 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Brace 3"/>
          <p:cNvSpPr/>
          <p:nvPr/>
        </p:nvSpPr>
        <p:spPr>
          <a:xfrm rot="10800000">
            <a:off x="4896036" y="3861048"/>
            <a:ext cx="252028" cy="2592288"/>
          </a:xfrm>
          <a:prstGeom prst="leftBrace">
            <a:avLst>
              <a:gd name="adj1" fmla="val 4864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4621283"/>
            <a:ext cx="3844129" cy="967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Повышение точности оценки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Уменьшение вычислений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-1332656" y="44624"/>
          <a:ext cx="13681520" cy="1198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71600" y="305780"/>
            <a:ext cx="8229600" cy="1143000"/>
          </a:xfrm>
        </p:spPr>
        <p:txBody>
          <a:bodyPr/>
          <a:lstStyle/>
          <a:p>
            <a:r>
              <a:rPr lang="ru-RU" dirty="0" smtClean="0"/>
              <a:t>Общая структура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611560" y="800708"/>
          <a:ext cx="82809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684"/>
            <a:ext cx="8229600" cy="11430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7542642" cy="4345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58 классов и интерфейсов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5000 строк кода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114 </a:t>
            </a:r>
            <a:r>
              <a:rPr lang="ru-RU" sz="2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юнит-тестов</a:t>
            </a: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2300 строк кода</a:t>
            </a:r>
          </a:p>
          <a:p>
            <a:pPr>
              <a:buFont typeface="Arial" pitchFamily="34" charset="0"/>
              <a:buChar char="•"/>
            </a:pP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Обобщённая функция </a:t>
            </a:r>
            <a:r>
              <a:rPr lang="ru-RU" sz="2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Розенброка</a:t>
            </a: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до размерности 35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Де </a:t>
            </a:r>
            <a:r>
              <a:rPr lang="ru-RU" sz="2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Йонг</a:t>
            </a: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до 10,000</a:t>
            </a:r>
          </a:p>
          <a:p>
            <a:pPr>
              <a:buNone/>
            </a:pP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ru-RU" sz="22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минус</a:t>
            </a: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</a:p>
          <a:p>
            <a:pPr lvl="1">
              <a:buNone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Функции должны быть заданы в явном виде</a:t>
            </a:r>
          </a:p>
          <a:p>
            <a:pPr lvl="1">
              <a:buNone/>
            </a:pP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2690917"/>
            <a:ext cx="504625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ru-RU" sz="2800" dirty="0" smtClean="0"/>
              <a:t>Интервальные расширения </a:t>
            </a:r>
          </a:p>
          <a:p>
            <a:r>
              <a:rPr lang="ru-RU" sz="2800" dirty="0"/>
              <a:t>	</a:t>
            </a:r>
            <a:r>
              <a:rPr lang="ru-RU" sz="2800" dirty="0" smtClean="0"/>
              <a:t>асимптотически точны:</a:t>
            </a:r>
          </a:p>
          <a:p>
            <a:r>
              <a:rPr lang="ru-RU" sz="2800" b="1" i="1" dirty="0"/>
              <a:t>	</a:t>
            </a:r>
            <a:endParaRPr lang="ru-RU" sz="2800" b="1" i="1" dirty="0" smtClean="0"/>
          </a:p>
          <a:p>
            <a:pPr lvl="1">
              <a:buFont typeface="Arial" pitchFamily="34" charset="0"/>
              <a:buChar char="•"/>
            </a:pPr>
            <a:r>
              <a:rPr lang="ru-RU" sz="2800" b="1" i="1" dirty="0"/>
              <a:t>	</a:t>
            </a:r>
            <a:r>
              <a:rPr lang="ru-RU" sz="2800" b="1" i="1" dirty="0" err="1" smtClean="0"/>
              <a:t>х</a:t>
            </a:r>
            <a:r>
              <a:rPr lang="ru-RU" sz="2800" dirty="0" smtClean="0"/>
              <a:t> = </a:t>
            </a:r>
            <a:r>
              <a:rPr lang="ru-RU" sz="2800" b="1" i="1" dirty="0" err="1" smtClean="0"/>
              <a:t>х</a:t>
            </a:r>
            <a:r>
              <a:rPr lang="en-US" sz="2800" dirty="0" smtClean="0"/>
              <a:t>′ </a:t>
            </a:r>
            <a:r>
              <a:rPr lang="en-US" sz="2800" dirty="0"/>
              <a:t>∪ </a:t>
            </a:r>
            <a:r>
              <a:rPr lang="ru-RU" sz="2800" b="1" i="1" dirty="0" err="1" smtClean="0"/>
              <a:t>х</a:t>
            </a:r>
            <a:r>
              <a:rPr lang="en-US" sz="2800" dirty="0" smtClean="0"/>
              <a:t>′′</a:t>
            </a:r>
            <a:r>
              <a:rPr lang="en-US" sz="2800" dirty="0"/>
              <a:t> </a:t>
            </a:r>
            <a:r>
              <a:rPr lang="en-US" sz="2800" dirty="0" smtClean="0"/>
              <a:t> ⇒  </a:t>
            </a:r>
            <a:r>
              <a:rPr lang="ru-RU" sz="2800" dirty="0" smtClean="0"/>
              <a:t> </a:t>
            </a:r>
          </a:p>
          <a:p>
            <a:r>
              <a:rPr lang="ru-RU" sz="2800" b="1" i="1" dirty="0"/>
              <a:t>	 </a:t>
            </a:r>
            <a:r>
              <a:rPr lang="ru-RU" sz="2800" b="1" i="1" dirty="0" smtClean="0"/>
              <a:t>   </a:t>
            </a:r>
            <a:r>
              <a:rPr lang="en-US" sz="2800" b="1" i="1" dirty="0" smtClean="0"/>
              <a:t>f</a:t>
            </a:r>
            <a:r>
              <a:rPr lang="en-US" sz="2800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dirty="0"/>
              <a:t>′) ⊆ </a:t>
            </a:r>
            <a:r>
              <a:rPr lang="en-US" sz="2800" b="1" i="1" dirty="0" smtClean="0"/>
              <a:t>f</a:t>
            </a:r>
            <a:r>
              <a:rPr lang="en-US" sz="2800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dirty="0" smtClean="0"/>
              <a:t>), </a:t>
            </a:r>
            <a:r>
              <a:rPr lang="en-US" sz="2800" b="1" i="1" dirty="0" smtClean="0"/>
              <a:t>f</a:t>
            </a:r>
            <a:r>
              <a:rPr lang="en-US" sz="2800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dirty="0" smtClean="0"/>
              <a:t>′’) ⊆ </a:t>
            </a:r>
            <a:r>
              <a:rPr lang="en-US" sz="2800" b="1" i="1" dirty="0" smtClean="0"/>
              <a:t>f</a:t>
            </a:r>
            <a:r>
              <a:rPr lang="en-US" sz="2800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i="1" u="sng" dirty="0" smtClean="0"/>
              <a:t>f</a:t>
            </a:r>
            <a:r>
              <a:rPr lang="en-US" sz="2800" u="sng" dirty="0" smtClean="0"/>
              <a:t>(</a:t>
            </a:r>
            <a:r>
              <a:rPr lang="en-US" sz="2800" b="1" i="1" u="sng" dirty="0" smtClean="0"/>
              <a:t>x</a:t>
            </a:r>
            <a:r>
              <a:rPr lang="en-US" sz="2800" u="sng" dirty="0" smtClean="0"/>
              <a:t>)</a:t>
            </a:r>
            <a:r>
              <a:rPr lang="ru-RU" sz="2800" dirty="0" smtClean="0"/>
              <a:t> – оценка минимума снизу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grpSp>
        <p:nvGrpSpPr>
          <p:cNvPr id="3" name="Group 14"/>
          <p:cNvGrpSpPr/>
          <p:nvPr/>
        </p:nvGrpSpPr>
        <p:grpSpPr>
          <a:xfrm>
            <a:off x="287524" y="2708920"/>
            <a:ext cx="5472608" cy="3096344"/>
            <a:chOff x="287524" y="2708920"/>
            <a:chExt cx="5472608" cy="3096344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-1260648" y="4257092"/>
              <a:ext cx="30963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7524" y="5805264"/>
              <a:ext cx="54726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 rot="19990484">
            <a:off x="2629768" y="4508010"/>
            <a:ext cx="805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f</a:t>
            </a:r>
            <a:r>
              <a:rPr lang="en-US" sz="3600" i="1" dirty="0" smtClean="0"/>
              <a:t>(x)</a:t>
            </a:r>
            <a:endParaRPr lang="ru-RU" sz="3600" i="1" dirty="0"/>
          </a:p>
        </p:txBody>
      </p:sp>
      <p:sp>
        <p:nvSpPr>
          <p:cNvPr id="34" name="Arc 33"/>
          <p:cNvSpPr/>
          <p:nvPr/>
        </p:nvSpPr>
        <p:spPr>
          <a:xfrm rot="9805371" flipV="1">
            <a:off x="694427" y="3744177"/>
            <a:ext cx="8940518" cy="2892681"/>
          </a:xfrm>
          <a:prstGeom prst="arc">
            <a:avLst>
              <a:gd name="adj1" fmla="val 12048127"/>
              <a:gd name="adj2" fmla="val 21316565"/>
            </a:avLst>
          </a:prstGeom>
          <a:ln w="508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99592" y="6093296"/>
            <a:ext cx="6732748" cy="1588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6230963" y="4689537"/>
            <a:ext cx="2807518" cy="1588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87209" y="4257092"/>
            <a:ext cx="9172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/>
              <a:t>f</a:t>
            </a:r>
            <a:r>
              <a:rPr lang="en-US" sz="3600" i="1" dirty="0" smtClean="0"/>
              <a:t>(</a:t>
            </a:r>
            <a:r>
              <a:rPr lang="en-US" sz="4400" b="1" i="1" dirty="0" smtClean="0"/>
              <a:t>x</a:t>
            </a:r>
            <a:r>
              <a:rPr lang="en-US" sz="3600" i="1" dirty="0" smtClean="0"/>
              <a:t>)</a:t>
            </a:r>
            <a:endParaRPr lang="ru-RU" sz="44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319972" y="5913276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x</a:t>
            </a:r>
            <a:endParaRPr lang="ru-RU" sz="3600" i="1" dirty="0"/>
          </a:p>
        </p:txBody>
      </p:sp>
      <p:sp>
        <p:nvSpPr>
          <p:cNvPr id="39" name="Rectangle 38"/>
          <p:cNvSpPr/>
          <p:nvPr/>
        </p:nvSpPr>
        <p:spPr>
          <a:xfrm>
            <a:off x="863588" y="3248980"/>
            <a:ext cx="6768752" cy="2844316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2609782" y="4671138"/>
            <a:ext cx="3276364" cy="0"/>
          </a:xfrm>
          <a:prstGeom prst="line">
            <a:avLst/>
          </a:prstGeom>
          <a:ln w="53975" cmpd="sng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63588" y="3933056"/>
            <a:ext cx="3384376" cy="216024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4247964" y="3248980"/>
            <a:ext cx="3384376" cy="756084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4031940" y="0"/>
            <a:ext cx="5112060" cy="286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Group 23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25" name="Rounded Rectangle 24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6" name="Group 25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7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4875 -0.376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1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46475 -0.46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33" grpId="1"/>
      <p:bldP spid="34" grpId="0" animBg="1"/>
      <p:bldP spid="37" grpId="0"/>
      <p:bldP spid="37" grpId="1"/>
      <p:bldP spid="38" grpId="0"/>
      <p:bldP spid="38" grpId="1"/>
      <p:bldP spid="39" grpId="0" animBg="1"/>
      <p:bldP spid="39" grpId="1" animBg="1"/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 rot="19990484">
            <a:off x="2629768" y="4508010"/>
            <a:ext cx="805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f</a:t>
            </a:r>
            <a:r>
              <a:rPr lang="en-US" sz="3600" i="1" dirty="0" smtClean="0"/>
              <a:t>(x)</a:t>
            </a:r>
            <a:endParaRPr lang="ru-RU" sz="3600" i="1" dirty="0"/>
          </a:p>
        </p:txBody>
      </p:sp>
      <p:sp>
        <p:nvSpPr>
          <p:cNvPr id="34" name="Arc 33"/>
          <p:cNvSpPr/>
          <p:nvPr/>
        </p:nvSpPr>
        <p:spPr>
          <a:xfrm rot="9805371" flipV="1">
            <a:off x="694427" y="3744177"/>
            <a:ext cx="8940518" cy="2892681"/>
          </a:xfrm>
          <a:prstGeom prst="arc">
            <a:avLst>
              <a:gd name="adj1" fmla="val 12048127"/>
              <a:gd name="adj2" fmla="val 21316565"/>
            </a:avLst>
          </a:prstGeom>
          <a:ln w="508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863588" y="3933056"/>
            <a:ext cx="3384376" cy="216024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4247964" y="3248980"/>
            <a:ext cx="3384376" cy="756084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roup 23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25" name="Rounded Rectangle 24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4" name="Group 25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319972" y="260648"/>
            <a:ext cx="4280187" cy="2667545"/>
            <a:chOff x="2083802" y="2717800"/>
            <a:chExt cx="4280187" cy="2667545"/>
          </a:xfrm>
        </p:grpSpPr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2083802" y="2717801"/>
              <a:ext cx="1120046" cy="2667544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32"/>
            <p:cNvSpPr>
              <a:spLocks/>
            </p:cNvSpPr>
            <p:nvPr/>
          </p:nvSpPr>
          <p:spPr bwMode="auto">
            <a:xfrm>
              <a:off x="2083802" y="2857501"/>
              <a:ext cx="1120046" cy="2257481"/>
            </a:xfrm>
            <a:custGeom>
              <a:avLst/>
              <a:gdLst/>
              <a:ahLst/>
              <a:cxnLst>
                <a:cxn ang="0">
                  <a:pos x="0" y="2157"/>
                </a:cxn>
                <a:cxn ang="0">
                  <a:pos x="285" y="2784"/>
                </a:cxn>
                <a:cxn ang="0">
                  <a:pos x="513" y="2898"/>
                </a:cxn>
                <a:cxn ang="0">
                  <a:pos x="798" y="2499"/>
                </a:cxn>
                <a:cxn ang="0">
                  <a:pos x="1995" y="333"/>
                </a:cxn>
                <a:cxn ang="0">
                  <a:pos x="3306" y="504"/>
                </a:cxn>
              </a:cxnLst>
              <a:rect l="0" t="0" r="r" b="b"/>
              <a:pathLst>
                <a:path w="3306" h="2945">
                  <a:moveTo>
                    <a:pt x="0" y="2157"/>
                  </a:moveTo>
                  <a:cubicBezTo>
                    <a:pt x="100" y="2409"/>
                    <a:pt x="200" y="2661"/>
                    <a:pt x="285" y="2784"/>
                  </a:cubicBezTo>
                  <a:cubicBezTo>
                    <a:pt x="370" y="2907"/>
                    <a:pt x="428" y="2945"/>
                    <a:pt x="513" y="2898"/>
                  </a:cubicBezTo>
                  <a:cubicBezTo>
                    <a:pt x="598" y="2851"/>
                    <a:pt x="551" y="2926"/>
                    <a:pt x="798" y="2499"/>
                  </a:cubicBezTo>
                  <a:cubicBezTo>
                    <a:pt x="1045" y="2072"/>
                    <a:pt x="1577" y="666"/>
                    <a:pt x="1995" y="333"/>
                  </a:cubicBezTo>
                  <a:cubicBezTo>
                    <a:pt x="2413" y="0"/>
                    <a:pt x="3088" y="476"/>
                    <a:pt x="3306" y="504"/>
                  </a:cubicBezTo>
                </a:path>
              </a:pathLst>
            </a:custGeom>
            <a:noFill/>
            <a:ln w="31750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33"/>
            <p:cNvSpPr>
              <a:spLocks/>
            </p:cNvSpPr>
            <p:nvPr/>
          </p:nvSpPr>
          <p:spPr bwMode="auto">
            <a:xfrm>
              <a:off x="3582989" y="2857501"/>
              <a:ext cx="1169502" cy="2229102"/>
            </a:xfrm>
            <a:custGeom>
              <a:avLst/>
              <a:gdLst/>
              <a:ahLst/>
              <a:cxnLst>
                <a:cxn ang="0">
                  <a:pos x="0" y="2157"/>
                </a:cxn>
                <a:cxn ang="0">
                  <a:pos x="285" y="2784"/>
                </a:cxn>
                <a:cxn ang="0">
                  <a:pos x="513" y="2898"/>
                </a:cxn>
                <a:cxn ang="0">
                  <a:pos x="798" y="2499"/>
                </a:cxn>
                <a:cxn ang="0">
                  <a:pos x="1995" y="333"/>
                </a:cxn>
                <a:cxn ang="0">
                  <a:pos x="3306" y="504"/>
                </a:cxn>
              </a:cxnLst>
              <a:rect l="0" t="0" r="r" b="b"/>
              <a:pathLst>
                <a:path w="3306" h="2945">
                  <a:moveTo>
                    <a:pt x="0" y="2157"/>
                  </a:moveTo>
                  <a:cubicBezTo>
                    <a:pt x="100" y="2409"/>
                    <a:pt x="200" y="2661"/>
                    <a:pt x="285" y="2784"/>
                  </a:cubicBezTo>
                  <a:cubicBezTo>
                    <a:pt x="370" y="2907"/>
                    <a:pt x="428" y="2945"/>
                    <a:pt x="513" y="2898"/>
                  </a:cubicBezTo>
                  <a:cubicBezTo>
                    <a:pt x="598" y="2851"/>
                    <a:pt x="551" y="2926"/>
                    <a:pt x="798" y="2499"/>
                  </a:cubicBezTo>
                  <a:cubicBezTo>
                    <a:pt x="1045" y="2072"/>
                    <a:pt x="1577" y="666"/>
                    <a:pt x="1995" y="333"/>
                  </a:cubicBezTo>
                  <a:cubicBezTo>
                    <a:pt x="2413" y="0"/>
                    <a:pt x="3088" y="476"/>
                    <a:pt x="3306" y="504"/>
                  </a:cubicBezTo>
                </a:path>
              </a:pathLst>
            </a:custGeom>
            <a:noFill/>
            <a:ln w="31750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3568701" y="3609021"/>
              <a:ext cx="553719" cy="1620180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Rectangle 35"/>
            <p:cNvSpPr>
              <a:spLocks noChangeArrowheads="1"/>
            </p:cNvSpPr>
            <p:nvPr/>
          </p:nvSpPr>
          <p:spPr bwMode="auto">
            <a:xfrm>
              <a:off x="4124601" y="2816932"/>
              <a:ext cx="627419" cy="908100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5112060" y="2785493"/>
              <a:ext cx="1251929" cy="2227683"/>
            </a:xfrm>
            <a:custGeom>
              <a:avLst/>
              <a:gdLst/>
              <a:ahLst/>
              <a:cxnLst>
                <a:cxn ang="0">
                  <a:pos x="0" y="2157"/>
                </a:cxn>
                <a:cxn ang="0">
                  <a:pos x="285" y="2784"/>
                </a:cxn>
                <a:cxn ang="0">
                  <a:pos x="513" y="2898"/>
                </a:cxn>
                <a:cxn ang="0">
                  <a:pos x="798" y="2499"/>
                </a:cxn>
                <a:cxn ang="0">
                  <a:pos x="1995" y="333"/>
                </a:cxn>
                <a:cxn ang="0">
                  <a:pos x="3306" y="504"/>
                </a:cxn>
              </a:cxnLst>
              <a:rect l="0" t="0" r="r" b="b"/>
              <a:pathLst>
                <a:path w="3306" h="2945">
                  <a:moveTo>
                    <a:pt x="0" y="2157"/>
                  </a:moveTo>
                  <a:cubicBezTo>
                    <a:pt x="100" y="2409"/>
                    <a:pt x="200" y="2661"/>
                    <a:pt x="285" y="2784"/>
                  </a:cubicBezTo>
                  <a:cubicBezTo>
                    <a:pt x="370" y="2907"/>
                    <a:pt x="428" y="2945"/>
                    <a:pt x="513" y="2898"/>
                  </a:cubicBezTo>
                  <a:cubicBezTo>
                    <a:pt x="598" y="2851"/>
                    <a:pt x="551" y="2926"/>
                    <a:pt x="798" y="2499"/>
                  </a:cubicBezTo>
                  <a:cubicBezTo>
                    <a:pt x="1045" y="2072"/>
                    <a:pt x="1577" y="666"/>
                    <a:pt x="1995" y="333"/>
                  </a:cubicBezTo>
                  <a:cubicBezTo>
                    <a:pt x="2413" y="0"/>
                    <a:pt x="3088" y="476"/>
                    <a:pt x="3306" y="504"/>
                  </a:cubicBezTo>
                </a:path>
              </a:pathLst>
            </a:custGeom>
            <a:noFill/>
            <a:ln w="31750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5112060" y="4474593"/>
              <a:ext cx="293829" cy="682599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5400093" y="3573016"/>
              <a:ext cx="324036" cy="1482758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Rectangle 39"/>
            <p:cNvSpPr>
              <a:spLocks noChangeArrowheads="1"/>
            </p:cNvSpPr>
            <p:nvPr/>
          </p:nvSpPr>
          <p:spPr bwMode="auto">
            <a:xfrm>
              <a:off x="3556001" y="2717800"/>
              <a:ext cx="1197624" cy="2633490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5112060" y="3573016"/>
              <a:ext cx="612068" cy="1691336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Rectangle 35"/>
            <p:cNvSpPr>
              <a:spLocks noChangeArrowheads="1"/>
            </p:cNvSpPr>
            <p:nvPr/>
          </p:nvSpPr>
          <p:spPr bwMode="auto">
            <a:xfrm>
              <a:off x="5724128" y="2780928"/>
              <a:ext cx="627419" cy="908100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4031940" y="0"/>
            <a:ext cx="5112060" cy="3032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791580" y="3212976"/>
            <a:ext cx="6984776" cy="3032956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391980" y="4221088"/>
            <a:ext cx="4417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Детерминистский алгоритм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62" grpId="0"/>
      <p:bldP spid="6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990484">
            <a:off x="2629768" y="4508010"/>
            <a:ext cx="805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f</a:t>
            </a:r>
            <a:r>
              <a:rPr lang="en-US" sz="3600" i="1" dirty="0" smtClean="0"/>
              <a:t>(x)</a:t>
            </a:r>
            <a:endParaRPr lang="ru-RU" sz="3600" i="1" dirty="0"/>
          </a:p>
        </p:txBody>
      </p:sp>
      <p:sp>
        <p:nvSpPr>
          <p:cNvPr id="5" name="Arc 4"/>
          <p:cNvSpPr/>
          <p:nvPr/>
        </p:nvSpPr>
        <p:spPr>
          <a:xfrm rot="9805371" flipV="1">
            <a:off x="694427" y="3744177"/>
            <a:ext cx="8940518" cy="2892681"/>
          </a:xfrm>
          <a:prstGeom prst="arc">
            <a:avLst>
              <a:gd name="adj1" fmla="val 12048127"/>
              <a:gd name="adj2" fmla="val 21316565"/>
            </a:avLst>
          </a:prstGeom>
          <a:ln w="508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863588" y="3933056"/>
            <a:ext cx="3384376" cy="216024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4247964" y="3248980"/>
            <a:ext cx="3384376" cy="756084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4283968" y="3284984"/>
            <a:ext cx="3312368" cy="684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Freeform 34"/>
          <p:cNvSpPr/>
          <p:nvPr/>
        </p:nvSpPr>
        <p:spPr>
          <a:xfrm>
            <a:off x="4275667" y="2175933"/>
            <a:ext cx="3327400" cy="2686756"/>
          </a:xfrm>
          <a:custGeom>
            <a:avLst/>
            <a:gdLst>
              <a:gd name="connsiteX0" fmla="*/ 0 w 3327400"/>
              <a:gd name="connsiteY0" fmla="*/ 1778000 h 2686756"/>
              <a:gd name="connsiteX1" fmla="*/ 321733 w 3327400"/>
              <a:gd name="connsiteY1" fmla="*/ 1676400 h 2686756"/>
              <a:gd name="connsiteX2" fmla="*/ 558800 w 3327400"/>
              <a:gd name="connsiteY2" fmla="*/ 1566334 h 2686756"/>
              <a:gd name="connsiteX3" fmla="*/ 795866 w 3327400"/>
              <a:gd name="connsiteY3" fmla="*/ 1405467 h 2686756"/>
              <a:gd name="connsiteX4" fmla="*/ 973666 w 3327400"/>
              <a:gd name="connsiteY4" fmla="*/ 1227667 h 2686756"/>
              <a:gd name="connsiteX5" fmla="*/ 1117600 w 3327400"/>
              <a:gd name="connsiteY5" fmla="*/ 1016000 h 2686756"/>
              <a:gd name="connsiteX6" fmla="*/ 1261533 w 3327400"/>
              <a:gd name="connsiteY6" fmla="*/ 660400 h 2686756"/>
              <a:gd name="connsiteX7" fmla="*/ 1397000 w 3327400"/>
              <a:gd name="connsiteY7" fmla="*/ 838200 h 2686756"/>
              <a:gd name="connsiteX8" fmla="*/ 1464733 w 3327400"/>
              <a:gd name="connsiteY8" fmla="*/ 2142067 h 2686756"/>
              <a:gd name="connsiteX9" fmla="*/ 1583266 w 3327400"/>
              <a:gd name="connsiteY9" fmla="*/ 254000 h 2686756"/>
              <a:gd name="connsiteX10" fmla="*/ 1642533 w 3327400"/>
              <a:gd name="connsiteY10" fmla="*/ 2658534 h 2686756"/>
              <a:gd name="connsiteX11" fmla="*/ 1786466 w 3327400"/>
              <a:gd name="connsiteY11" fmla="*/ 84667 h 2686756"/>
              <a:gd name="connsiteX12" fmla="*/ 1854200 w 3327400"/>
              <a:gd name="connsiteY12" fmla="*/ 2336800 h 2686756"/>
              <a:gd name="connsiteX13" fmla="*/ 1998133 w 3327400"/>
              <a:gd name="connsiteY13" fmla="*/ 59267 h 2686756"/>
              <a:gd name="connsiteX14" fmla="*/ 2048933 w 3327400"/>
              <a:gd name="connsiteY14" fmla="*/ 1981200 h 2686756"/>
              <a:gd name="connsiteX15" fmla="*/ 2235200 w 3327400"/>
              <a:gd name="connsiteY15" fmla="*/ 1413934 h 2686756"/>
              <a:gd name="connsiteX16" fmla="*/ 2429933 w 3327400"/>
              <a:gd name="connsiteY16" fmla="*/ 1227667 h 2686756"/>
              <a:gd name="connsiteX17" fmla="*/ 2760133 w 3327400"/>
              <a:gd name="connsiteY17" fmla="*/ 1176867 h 2686756"/>
              <a:gd name="connsiteX18" fmla="*/ 3327400 w 3327400"/>
              <a:gd name="connsiteY18" fmla="*/ 1126067 h 268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27400" h="2686756">
                <a:moveTo>
                  <a:pt x="0" y="1778000"/>
                </a:moveTo>
                <a:cubicBezTo>
                  <a:pt x="114300" y="1744839"/>
                  <a:pt x="228600" y="1711678"/>
                  <a:pt x="321733" y="1676400"/>
                </a:cubicBezTo>
                <a:cubicBezTo>
                  <a:pt x="414866" y="1641122"/>
                  <a:pt x="479778" y="1611489"/>
                  <a:pt x="558800" y="1566334"/>
                </a:cubicBezTo>
                <a:cubicBezTo>
                  <a:pt x="637822" y="1521179"/>
                  <a:pt x="726722" y="1461911"/>
                  <a:pt x="795866" y="1405467"/>
                </a:cubicBezTo>
                <a:cubicBezTo>
                  <a:pt x="865010" y="1349023"/>
                  <a:pt x="920044" y="1292578"/>
                  <a:pt x="973666" y="1227667"/>
                </a:cubicBezTo>
                <a:cubicBezTo>
                  <a:pt x="1027288" y="1162756"/>
                  <a:pt x="1069622" y="1110544"/>
                  <a:pt x="1117600" y="1016000"/>
                </a:cubicBezTo>
                <a:cubicBezTo>
                  <a:pt x="1165578" y="921456"/>
                  <a:pt x="1214966" y="690033"/>
                  <a:pt x="1261533" y="660400"/>
                </a:cubicBezTo>
                <a:cubicBezTo>
                  <a:pt x="1308100" y="630767"/>
                  <a:pt x="1363133" y="591256"/>
                  <a:pt x="1397000" y="838200"/>
                </a:cubicBezTo>
                <a:cubicBezTo>
                  <a:pt x="1430867" y="1085144"/>
                  <a:pt x="1433689" y="2239434"/>
                  <a:pt x="1464733" y="2142067"/>
                </a:cubicBezTo>
                <a:cubicBezTo>
                  <a:pt x="1495777" y="2044700"/>
                  <a:pt x="1553633" y="167922"/>
                  <a:pt x="1583266" y="254000"/>
                </a:cubicBezTo>
                <a:cubicBezTo>
                  <a:pt x="1612899" y="340078"/>
                  <a:pt x="1608666" y="2686756"/>
                  <a:pt x="1642533" y="2658534"/>
                </a:cubicBezTo>
                <a:cubicBezTo>
                  <a:pt x="1676400" y="2630312"/>
                  <a:pt x="1751188" y="138289"/>
                  <a:pt x="1786466" y="84667"/>
                </a:cubicBezTo>
                <a:cubicBezTo>
                  <a:pt x="1821744" y="31045"/>
                  <a:pt x="1818922" y="2341033"/>
                  <a:pt x="1854200" y="2336800"/>
                </a:cubicBezTo>
                <a:cubicBezTo>
                  <a:pt x="1889478" y="2332567"/>
                  <a:pt x="1965678" y="118534"/>
                  <a:pt x="1998133" y="59267"/>
                </a:cubicBezTo>
                <a:cubicBezTo>
                  <a:pt x="2030588" y="0"/>
                  <a:pt x="2009422" y="1755422"/>
                  <a:pt x="2048933" y="1981200"/>
                </a:cubicBezTo>
                <a:cubicBezTo>
                  <a:pt x="2088444" y="2206978"/>
                  <a:pt x="2171700" y="1539523"/>
                  <a:pt x="2235200" y="1413934"/>
                </a:cubicBezTo>
                <a:cubicBezTo>
                  <a:pt x="2298700" y="1288345"/>
                  <a:pt x="2342444" y="1267178"/>
                  <a:pt x="2429933" y="1227667"/>
                </a:cubicBezTo>
                <a:cubicBezTo>
                  <a:pt x="2517422" y="1188156"/>
                  <a:pt x="2610555" y="1193800"/>
                  <a:pt x="2760133" y="1176867"/>
                </a:cubicBezTo>
                <a:cubicBezTo>
                  <a:pt x="2909711" y="1159934"/>
                  <a:pt x="3118555" y="1143000"/>
                  <a:pt x="3327400" y="1126067"/>
                </a:cubicBez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4247964" y="2132856"/>
            <a:ext cx="3384376" cy="280831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4247964" y="1448780"/>
            <a:ext cx="3384376" cy="432048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4247964" y="332656"/>
            <a:ext cx="3384376" cy="604867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4247964" y="980728"/>
            <a:ext cx="3384376" cy="5112568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18" name="Rounded Rectangle 17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9" name="Group 25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6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4000" fill="remove" grpId="0" nodeType="withEffect">
                                  <p:stCondLst>
                                    <p:cond delay="3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95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475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9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6" grpId="0" animBg="1"/>
      <p:bldP spid="35" grpId="0" animBg="1"/>
      <p:bldP spid="35" grpId="1" animBg="1"/>
      <p:bldP spid="37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4"/>
          <p:cNvSpPr/>
          <p:nvPr/>
        </p:nvSpPr>
        <p:spPr>
          <a:xfrm rot="9805371" flipV="1">
            <a:off x="694427" y="3744177"/>
            <a:ext cx="8940518" cy="2892681"/>
          </a:xfrm>
          <a:prstGeom prst="arc">
            <a:avLst>
              <a:gd name="adj1" fmla="val 12048127"/>
              <a:gd name="adj2" fmla="val 21316565"/>
            </a:avLst>
          </a:prstGeom>
          <a:ln w="508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4283968" y="3284984"/>
            <a:ext cx="3312368" cy="684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 rot="19990484">
            <a:off x="2629768" y="4508010"/>
            <a:ext cx="805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f</a:t>
            </a:r>
            <a:r>
              <a:rPr lang="en-US" sz="3600" i="1" dirty="0" smtClean="0"/>
              <a:t>(x)</a:t>
            </a:r>
            <a:endParaRPr lang="ru-RU" sz="3600" i="1" dirty="0"/>
          </a:p>
        </p:txBody>
      </p:sp>
      <p:sp>
        <p:nvSpPr>
          <p:cNvPr id="26" name="Rectangle 25"/>
          <p:cNvSpPr/>
          <p:nvPr/>
        </p:nvSpPr>
        <p:spPr>
          <a:xfrm>
            <a:off x="863588" y="3933056"/>
            <a:ext cx="3384376" cy="216024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Freeform 34"/>
          <p:cNvSpPr/>
          <p:nvPr/>
        </p:nvSpPr>
        <p:spPr>
          <a:xfrm>
            <a:off x="4275667" y="2175933"/>
            <a:ext cx="3327400" cy="2686756"/>
          </a:xfrm>
          <a:custGeom>
            <a:avLst/>
            <a:gdLst>
              <a:gd name="connsiteX0" fmla="*/ 0 w 3327400"/>
              <a:gd name="connsiteY0" fmla="*/ 1778000 h 2686756"/>
              <a:gd name="connsiteX1" fmla="*/ 321733 w 3327400"/>
              <a:gd name="connsiteY1" fmla="*/ 1676400 h 2686756"/>
              <a:gd name="connsiteX2" fmla="*/ 558800 w 3327400"/>
              <a:gd name="connsiteY2" fmla="*/ 1566334 h 2686756"/>
              <a:gd name="connsiteX3" fmla="*/ 795866 w 3327400"/>
              <a:gd name="connsiteY3" fmla="*/ 1405467 h 2686756"/>
              <a:gd name="connsiteX4" fmla="*/ 973666 w 3327400"/>
              <a:gd name="connsiteY4" fmla="*/ 1227667 h 2686756"/>
              <a:gd name="connsiteX5" fmla="*/ 1117600 w 3327400"/>
              <a:gd name="connsiteY5" fmla="*/ 1016000 h 2686756"/>
              <a:gd name="connsiteX6" fmla="*/ 1261533 w 3327400"/>
              <a:gd name="connsiteY6" fmla="*/ 660400 h 2686756"/>
              <a:gd name="connsiteX7" fmla="*/ 1397000 w 3327400"/>
              <a:gd name="connsiteY7" fmla="*/ 838200 h 2686756"/>
              <a:gd name="connsiteX8" fmla="*/ 1464733 w 3327400"/>
              <a:gd name="connsiteY8" fmla="*/ 2142067 h 2686756"/>
              <a:gd name="connsiteX9" fmla="*/ 1583266 w 3327400"/>
              <a:gd name="connsiteY9" fmla="*/ 254000 h 2686756"/>
              <a:gd name="connsiteX10" fmla="*/ 1642533 w 3327400"/>
              <a:gd name="connsiteY10" fmla="*/ 2658534 h 2686756"/>
              <a:gd name="connsiteX11" fmla="*/ 1786466 w 3327400"/>
              <a:gd name="connsiteY11" fmla="*/ 84667 h 2686756"/>
              <a:gd name="connsiteX12" fmla="*/ 1854200 w 3327400"/>
              <a:gd name="connsiteY12" fmla="*/ 2336800 h 2686756"/>
              <a:gd name="connsiteX13" fmla="*/ 1998133 w 3327400"/>
              <a:gd name="connsiteY13" fmla="*/ 59267 h 2686756"/>
              <a:gd name="connsiteX14" fmla="*/ 2048933 w 3327400"/>
              <a:gd name="connsiteY14" fmla="*/ 1981200 h 2686756"/>
              <a:gd name="connsiteX15" fmla="*/ 2235200 w 3327400"/>
              <a:gd name="connsiteY15" fmla="*/ 1413934 h 2686756"/>
              <a:gd name="connsiteX16" fmla="*/ 2429933 w 3327400"/>
              <a:gd name="connsiteY16" fmla="*/ 1227667 h 2686756"/>
              <a:gd name="connsiteX17" fmla="*/ 2760133 w 3327400"/>
              <a:gd name="connsiteY17" fmla="*/ 1176867 h 2686756"/>
              <a:gd name="connsiteX18" fmla="*/ 3327400 w 3327400"/>
              <a:gd name="connsiteY18" fmla="*/ 1126067 h 268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27400" h="2686756">
                <a:moveTo>
                  <a:pt x="0" y="1778000"/>
                </a:moveTo>
                <a:cubicBezTo>
                  <a:pt x="114300" y="1744839"/>
                  <a:pt x="228600" y="1711678"/>
                  <a:pt x="321733" y="1676400"/>
                </a:cubicBezTo>
                <a:cubicBezTo>
                  <a:pt x="414866" y="1641122"/>
                  <a:pt x="479778" y="1611489"/>
                  <a:pt x="558800" y="1566334"/>
                </a:cubicBezTo>
                <a:cubicBezTo>
                  <a:pt x="637822" y="1521179"/>
                  <a:pt x="726722" y="1461911"/>
                  <a:pt x="795866" y="1405467"/>
                </a:cubicBezTo>
                <a:cubicBezTo>
                  <a:pt x="865010" y="1349023"/>
                  <a:pt x="920044" y="1292578"/>
                  <a:pt x="973666" y="1227667"/>
                </a:cubicBezTo>
                <a:cubicBezTo>
                  <a:pt x="1027288" y="1162756"/>
                  <a:pt x="1069622" y="1110544"/>
                  <a:pt x="1117600" y="1016000"/>
                </a:cubicBezTo>
                <a:cubicBezTo>
                  <a:pt x="1165578" y="921456"/>
                  <a:pt x="1214966" y="690033"/>
                  <a:pt x="1261533" y="660400"/>
                </a:cubicBezTo>
                <a:cubicBezTo>
                  <a:pt x="1308100" y="630767"/>
                  <a:pt x="1363133" y="591256"/>
                  <a:pt x="1397000" y="838200"/>
                </a:cubicBezTo>
                <a:cubicBezTo>
                  <a:pt x="1430867" y="1085144"/>
                  <a:pt x="1433689" y="2239434"/>
                  <a:pt x="1464733" y="2142067"/>
                </a:cubicBezTo>
                <a:cubicBezTo>
                  <a:pt x="1495777" y="2044700"/>
                  <a:pt x="1553633" y="167922"/>
                  <a:pt x="1583266" y="254000"/>
                </a:cubicBezTo>
                <a:cubicBezTo>
                  <a:pt x="1612899" y="340078"/>
                  <a:pt x="1608666" y="2686756"/>
                  <a:pt x="1642533" y="2658534"/>
                </a:cubicBezTo>
                <a:cubicBezTo>
                  <a:pt x="1676400" y="2630312"/>
                  <a:pt x="1751188" y="138289"/>
                  <a:pt x="1786466" y="84667"/>
                </a:cubicBezTo>
                <a:cubicBezTo>
                  <a:pt x="1821744" y="31045"/>
                  <a:pt x="1818922" y="2341033"/>
                  <a:pt x="1854200" y="2336800"/>
                </a:cubicBezTo>
                <a:cubicBezTo>
                  <a:pt x="1889478" y="2332567"/>
                  <a:pt x="1965678" y="118534"/>
                  <a:pt x="1998133" y="59267"/>
                </a:cubicBezTo>
                <a:cubicBezTo>
                  <a:pt x="2030588" y="0"/>
                  <a:pt x="2009422" y="1755422"/>
                  <a:pt x="2048933" y="1981200"/>
                </a:cubicBezTo>
                <a:cubicBezTo>
                  <a:pt x="2088444" y="2206978"/>
                  <a:pt x="2171700" y="1539523"/>
                  <a:pt x="2235200" y="1413934"/>
                </a:cubicBezTo>
                <a:cubicBezTo>
                  <a:pt x="2298700" y="1288345"/>
                  <a:pt x="2342444" y="1267178"/>
                  <a:pt x="2429933" y="1227667"/>
                </a:cubicBezTo>
                <a:cubicBezTo>
                  <a:pt x="2517422" y="1188156"/>
                  <a:pt x="2610555" y="1193800"/>
                  <a:pt x="2760133" y="1176867"/>
                </a:cubicBezTo>
                <a:cubicBezTo>
                  <a:pt x="2909711" y="1159934"/>
                  <a:pt x="3118555" y="1143000"/>
                  <a:pt x="3327400" y="1126067"/>
                </a:cubicBez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4247964" y="332656"/>
            <a:ext cx="3384376" cy="604867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16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18" name="Rounded Rectangle 17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25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0" y="28301"/>
            <a:ext cx="9108505" cy="6858000"/>
            <a:chOff x="0" y="28301"/>
            <a:chExt cx="9108505" cy="6858000"/>
          </a:xfrm>
        </p:grpSpPr>
        <p:sp>
          <p:nvSpPr>
            <p:cNvPr id="36" name="Rectangle 35"/>
            <p:cNvSpPr/>
            <p:nvPr/>
          </p:nvSpPr>
          <p:spPr>
            <a:xfrm>
              <a:off x="0" y="2512578"/>
              <a:ext cx="8942609" cy="43454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08413" y="28301"/>
              <a:ext cx="540009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3023828" y="6597352"/>
            <a:ext cx="5868652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151620" y="4725144"/>
            <a:ext cx="3744416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2375756" y="288894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f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i="1" dirty="0" smtClean="0"/>
              <a:t>)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2420" y="611013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endParaRPr lang="ru-RU" sz="28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71900" y="3681028"/>
            <a:ext cx="1692188" cy="2484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5364088" y="4869160"/>
            <a:ext cx="39604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5760132" y="5481228"/>
            <a:ext cx="23402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526190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[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954682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]</a:t>
            </a:r>
            <a:endParaRPr lang="ru-RU" sz="3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671900" y="6597352"/>
            <a:ext cx="4464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5516" y="3631083"/>
            <a:ext cx="27723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Брусы</a:t>
            </a:r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Интервальная оценка  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значений функции</a:t>
            </a:r>
          </a:p>
          <a:p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Область поиска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87524" y="4005064"/>
            <a:ext cx="241226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99792" y="4005064"/>
            <a:ext cx="1800200" cy="50405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63788" y="4005064"/>
            <a:ext cx="2916324" cy="10441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9792" y="4005064"/>
            <a:ext cx="4204084" cy="175581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528" y="5337212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79812" y="5337212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7524" y="6345324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43808" y="6345324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5495" y="8620"/>
            <a:ext cx="9108505" cy="6858000"/>
            <a:chOff x="35495" y="8620"/>
            <a:chExt cx="9108505" cy="6858000"/>
          </a:xfrm>
        </p:grpSpPr>
        <p:sp>
          <p:nvSpPr>
            <p:cNvPr id="30" name="Rectangle 29"/>
            <p:cNvSpPr/>
            <p:nvPr/>
          </p:nvSpPr>
          <p:spPr>
            <a:xfrm>
              <a:off x="35495" y="2492897"/>
              <a:ext cx="8942609" cy="43454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43908" y="8620"/>
              <a:ext cx="540009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3023828" y="6597352"/>
            <a:ext cx="5868652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151620" y="4725144"/>
            <a:ext cx="3744416" cy="15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611560" y="116632"/>
          <a:ext cx="925302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107503" y="116632"/>
            <a:ext cx="3600401" cy="2232248"/>
            <a:chOff x="107503" y="116632"/>
            <a:chExt cx="3600401" cy="2232248"/>
          </a:xfrm>
        </p:grpSpPr>
        <p:sp>
          <p:nvSpPr>
            <p:cNvPr id="4" name="Rounded Rectangle 3"/>
            <p:cNvSpPr/>
            <p:nvPr/>
          </p:nvSpPr>
          <p:spPr>
            <a:xfrm>
              <a:off x="107503" y="116632"/>
              <a:ext cx="3321386" cy="19671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Group 4"/>
            <p:cNvGrpSpPr/>
            <p:nvPr/>
          </p:nvGrpSpPr>
          <p:grpSpPr>
            <a:xfrm>
              <a:off x="386518" y="381697"/>
              <a:ext cx="3321386" cy="1967183"/>
              <a:chOff x="279015" y="3796369"/>
              <a:chExt cx="2511136" cy="159457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9015" y="3796369"/>
                <a:ext cx="2511136" cy="1594571"/>
              </a:xfrm>
              <a:prstGeom prst="roundRect">
                <a:avLst>
                  <a:gd name="adj" fmla="val 10000"/>
                </a:avLst>
              </a:prstGeom>
              <a:ln w="50800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25718" y="3843072"/>
                <a:ext cx="2417730" cy="1501165"/>
              </a:xfrm>
              <a:prstGeom prst="rect">
                <a:avLst/>
              </a:prstGeom>
              <a:ln w="508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600" kern="1200" dirty="0" smtClean="0"/>
                  <a:t>Интервальные алгоритмы адаптивного дробления</a:t>
                </a:r>
                <a:endParaRPr lang="ru-RU" sz="3600" kern="1200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2375756" y="288894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f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i="1" dirty="0" smtClean="0"/>
              <a:t>)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2420" y="611013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endParaRPr lang="ru-RU" sz="28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71900" y="3681028"/>
            <a:ext cx="1692188" cy="2484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5364088" y="4869160"/>
            <a:ext cx="39604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5760132" y="5481228"/>
            <a:ext cx="23402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526190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[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954682" y="623731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]</a:t>
            </a:r>
            <a:endParaRPr lang="ru-RU" sz="3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671900" y="6597352"/>
            <a:ext cx="4464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5516" y="3631083"/>
            <a:ext cx="27723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Брусы</a:t>
            </a:r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Интервальная оценка  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значений функции</a:t>
            </a:r>
          </a:p>
          <a:p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Область поиска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87524" y="4005064"/>
            <a:ext cx="241226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99792" y="4005064"/>
            <a:ext cx="1800200" cy="50405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63788" y="4005064"/>
            <a:ext cx="2916324" cy="10441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9792" y="4005064"/>
            <a:ext cx="4204084" cy="175581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528" y="5337212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79812" y="5337212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7524" y="6345324"/>
            <a:ext cx="255628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43808" y="6345324"/>
            <a:ext cx="792088" cy="32403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4060</TotalTime>
  <Words>675</Words>
  <Application>Microsoft Office PowerPoint</Application>
  <PresentationFormat>Экран (4:3)</PresentationFormat>
  <Paragraphs>279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Office Theme</vt:lpstr>
      <vt:lpstr>Flow</vt:lpstr>
      <vt:lpstr>Chart</vt:lpstr>
      <vt:lpstr>Решатель задач поиска глобального минимума и максимума функций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Критерии отбраковки</vt:lpstr>
      <vt:lpstr>Отбраковка по производным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Дифференцирование</vt:lpstr>
      <vt:lpstr>Общая структура</vt:lpstr>
      <vt:lpstr>Заключение</vt:lpstr>
      <vt:lpstr>Спасибо!</vt:lpstr>
      <vt:lpstr>Слайд 32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Panov</dc:creator>
  <cp:lastModifiedBy>Admin</cp:lastModifiedBy>
  <cp:revision>273</cp:revision>
  <dcterms:created xsi:type="dcterms:W3CDTF">2011-05-31T10:02:02Z</dcterms:created>
  <dcterms:modified xsi:type="dcterms:W3CDTF">2011-07-07T16:42:03Z</dcterms:modified>
</cp:coreProperties>
</file>